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5" r:id="rId2"/>
    <p:sldId id="364" r:id="rId3"/>
    <p:sldId id="315" r:id="rId4"/>
    <p:sldId id="343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42" r:id="rId21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7181F"/>
    <a:srgbClr val="FFFFFF"/>
    <a:srgbClr val="CC3300"/>
    <a:srgbClr val="E0E4D0"/>
    <a:srgbClr val="CCE7D4"/>
    <a:srgbClr val="7CD10E"/>
    <a:srgbClr val="D4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FB22A6F-DB2D-4728-BB2C-986DCFDA5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38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9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F481C94-89AC-4530-A8D8-3D5A371215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93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l="12500"/>
          <a:stretch>
            <a:fillRect/>
          </a:stretch>
        </p:blipFill>
        <p:spPr bwMode="auto">
          <a:xfrm>
            <a:off x="1905000" y="4681538"/>
            <a:ext cx="1970088" cy="1795462"/>
          </a:xfrm>
          <a:prstGeom prst="rect">
            <a:avLst/>
          </a:prstGeom>
          <a:noFill/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l="12500"/>
          <a:stretch>
            <a:fillRect/>
          </a:stretch>
        </p:blipFill>
        <p:spPr bwMode="auto">
          <a:xfrm>
            <a:off x="0" y="3205163"/>
            <a:ext cx="2990850" cy="3271837"/>
          </a:xfrm>
          <a:prstGeom prst="rect">
            <a:avLst/>
          </a:prstGeom>
          <a:noFill/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/>
          <a:srcRect b="11525"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9144000" cy="3200400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fld id="{110887BC-BFEC-4356-83BE-9B9B219C21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D43636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914400"/>
            <a:ext cx="866775" cy="53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6FD03F-7F11-419A-B22D-C11E0E9B7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B6D78C-5F54-4E8F-BC0E-88A8383058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D51795EC-4A75-43CC-AEA8-457A5D8501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4EA9CE0-7C26-4B1C-BF77-FC43AFC6B7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066A14-392C-4DF9-8981-BE0E43DB3B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6BC702-44A4-40AC-8A7B-AA07D6E247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6207E9-E5EA-4233-B0DF-412D9C734B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072BEA-2049-4961-A599-9C9003DB8E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CE42E1-8058-4317-96AE-2EDE24C46F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06A364-02C3-4DB2-8FA7-6526944A1E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943013-06F2-469B-9C26-19596F802A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A3664E-9B8B-4870-B572-722290CD2F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9144000" cy="1943100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87" name="Picture 163" descr="artplus_nature_naturalcity38_g"/>
          <p:cNvPicPr>
            <a:picLocks noChangeAspect="1" noChangeArrowheads="1"/>
          </p:cNvPicPr>
          <p:nvPr/>
        </p:nvPicPr>
        <p:blipFill>
          <a:blip r:embed="rId18">
            <a:lum bright="12000" contrast="12000"/>
          </a:blip>
          <a:srcRect r="31580"/>
          <a:stretch>
            <a:fillRect/>
          </a:stretch>
        </p:blipFill>
        <p:spPr bwMode="auto">
          <a:xfrm>
            <a:off x="7543800" y="5322888"/>
            <a:ext cx="1600200" cy="153511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377D0AC3-9E9C-43A9-9755-1042495C75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2514600"/>
            <a:ext cx="8686800" cy="990600"/>
          </a:xfrm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en-US" sz="2500" dirty="0" smtClean="0">
                <a:solidFill>
                  <a:schemeClr val="tx2"/>
                </a:solidFill>
              </a:rPr>
              <a:t>TẬP LÀM VĂN</a:t>
            </a:r>
            <a:r>
              <a:rPr lang="en-US" sz="2500" dirty="0" smtClean="0">
                <a:solidFill>
                  <a:schemeClr val="accent2"/>
                </a:solidFill>
              </a:rPr>
              <a:t> </a:t>
            </a:r>
            <a:r>
              <a:rPr lang="en-US" sz="2500" dirty="0">
                <a:solidFill>
                  <a:schemeClr val="accent2"/>
                </a:solidFill>
              </a:rPr>
              <a:t/>
            </a:r>
            <a:br>
              <a:rPr lang="en-US" sz="2500" dirty="0">
                <a:solidFill>
                  <a:schemeClr val="accent2"/>
                </a:solidFill>
              </a:rPr>
            </a:br>
            <a:r>
              <a:rPr lang="en-US" sz="4800" dirty="0" smtClean="0">
                <a:solidFill>
                  <a:srgbClr val="0070C0"/>
                </a:solidFill>
              </a:rPr>
              <a:t>PHÁT BIỂU CẢM NGHĨ VỀ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TIẾNG GÀ TRƯA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Picture 10" descr="C:\Users\Hp\Desktop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7650" y="5276850"/>
            <a:ext cx="135255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4745" y="228600"/>
            <a:ext cx="7848600" cy="762000"/>
            <a:chOff x="336" y="1735"/>
            <a:chExt cx="4806" cy="294"/>
          </a:xfrm>
        </p:grpSpPr>
        <p:sp>
          <p:nvSpPr>
            <p:cNvPr id="5" name="AutoShape 1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635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2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2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2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244151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</a:rPr>
              <a:t>3. </a:t>
            </a:r>
            <a:r>
              <a:rPr lang="en-US" sz="2400" b="1" dirty="0" err="1" smtClean="0">
                <a:solidFill>
                  <a:srgbClr val="000000"/>
                </a:solidFill>
              </a:rPr>
              <a:t>Phân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tích</a:t>
            </a:r>
            <a:r>
              <a:rPr lang="en-US" sz="2400" b="1" dirty="0" smtClean="0">
                <a:solidFill>
                  <a:srgbClr val="000000"/>
                </a:solidFill>
              </a:rPr>
              <a:t> :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  a. </a:t>
            </a:r>
            <a:r>
              <a:rPr lang="en-US" sz="2400" b="1" dirty="0" err="1" smtClean="0">
                <a:solidFill>
                  <a:srgbClr val="000000"/>
                </a:solidFill>
              </a:rPr>
              <a:t>Tiếng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gà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trên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đường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hành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quân</a:t>
            </a:r>
            <a:r>
              <a:rPr lang="en-US" sz="2400" b="1" dirty="0" smtClean="0">
                <a:solidFill>
                  <a:srgbClr val="000000"/>
                </a:solidFill>
              </a:rPr>
              <a:t> (</a:t>
            </a:r>
            <a:r>
              <a:rPr lang="en-US" sz="2400" b="1" dirty="0" err="1" smtClean="0">
                <a:solidFill>
                  <a:srgbClr val="000000"/>
                </a:solidFill>
              </a:rPr>
              <a:t>Khổ</a:t>
            </a:r>
            <a:r>
              <a:rPr lang="en-US" sz="2400" b="1" dirty="0" smtClean="0">
                <a:solidFill>
                  <a:srgbClr val="000000"/>
                </a:solidFill>
              </a:rPr>
              <a:t> 1)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gray">
          <a:xfrm>
            <a:off x="381000" y="3657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None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.: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Điệp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lặp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Tx/>
              <a:buNone/>
            </a:pP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hồn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1463671" y="1866900"/>
            <a:ext cx="9906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1482721" y="2495550"/>
            <a:ext cx="1066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1425571" y="2476500"/>
            <a:ext cx="1047750" cy="5715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870079" y="222885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 err="1" smtClean="0"/>
              <a:t>bàn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chân</a:t>
            </a:r>
            <a:r>
              <a:rPr lang="en-US" sz="2000" b="1" dirty="0" smtClean="0"/>
              <a:t> </a:t>
            </a:r>
            <a:r>
              <a:rPr lang="en-US" sz="2000" b="1" dirty="0" err="1"/>
              <a:t>đỡ</a:t>
            </a:r>
            <a:r>
              <a:rPr lang="en-US" sz="2000" b="1" dirty="0"/>
              <a:t> </a:t>
            </a:r>
            <a:r>
              <a:rPr lang="en-US" sz="2000" b="1" dirty="0" err="1"/>
              <a:t>mỏi</a:t>
            </a:r>
            <a:endParaRPr lang="en-US" sz="2000" b="1" dirty="0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057400" y="16002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 err="1" smtClean="0"/>
              <a:t>xao</a:t>
            </a:r>
            <a:r>
              <a:rPr lang="en-US" sz="2000" b="1" dirty="0" smtClean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nắng</a:t>
            </a:r>
            <a:r>
              <a:rPr lang="en-US" sz="2000" b="1" dirty="0"/>
              <a:t> </a:t>
            </a:r>
            <a:r>
              <a:rPr lang="en-US" sz="2000" b="1" dirty="0" err="1"/>
              <a:t>trưa</a:t>
            </a:r>
            <a:endParaRPr lang="en-US" sz="2000" b="1" dirty="0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676400" y="283845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 err="1" smtClean="0"/>
              <a:t>gọi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tuổi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thơ</a:t>
            </a:r>
            <a:endParaRPr lang="en-US" sz="2000" b="1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-41279" y="173355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/>
              <a:t>NGHE</a:t>
            </a:r>
            <a:r>
              <a:rPr lang="en-US" sz="2000" dirty="0"/>
              <a:t> 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-76200" y="21336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err="1">
                <a:solidFill>
                  <a:srgbClr val="FF0000"/>
                </a:solidFill>
              </a:rPr>
              <a:t>điệp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từ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5029200" y="16002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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Nỗi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nhớ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,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niềm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xúc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động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5271655" y="2209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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Xua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tan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mệt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mỏi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,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nhọc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nhằn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752110" y="2836718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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Đánh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thức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kỷ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niệm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gray">
          <a:xfrm>
            <a:off x="304800" y="4662055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trưa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khơi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dậy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hồn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buFontTx/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hương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thắm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473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3" grpId="1" uiExpand="1" build="allAtOnce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4745" y="228600"/>
            <a:ext cx="7848600" cy="762000"/>
            <a:chOff x="336" y="1735"/>
            <a:chExt cx="4806" cy="294"/>
          </a:xfrm>
        </p:grpSpPr>
        <p:sp>
          <p:nvSpPr>
            <p:cNvPr id="5" name="AutoShape 1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635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2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2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2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244151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</a:rPr>
              <a:t>3. </a:t>
            </a:r>
            <a:r>
              <a:rPr lang="en-US" sz="2400" b="1" dirty="0" err="1" smtClean="0">
                <a:solidFill>
                  <a:srgbClr val="000000"/>
                </a:solidFill>
              </a:rPr>
              <a:t>Phân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tích</a:t>
            </a:r>
            <a:r>
              <a:rPr lang="en-US" sz="2400" b="1" dirty="0" smtClean="0">
                <a:solidFill>
                  <a:srgbClr val="000000"/>
                </a:solidFill>
              </a:rPr>
              <a:t> :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  a. </a:t>
            </a:r>
            <a:r>
              <a:rPr lang="en-US" sz="2400" b="1" dirty="0" err="1" smtClean="0">
                <a:solidFill>
                  <a:srgbClr val="000000"/>
                </a:solidFill>
              </a:rPr>
              <a:t>Tiếng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gà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trên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đường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hành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quân</a:t>
            </a:r>
            <a:r>
              <a:rPr lang="en-US" sz="2400" b="1" dirty="0" smtClean="0">
                <a:solidFill>
                  <a:srgbClr val="000000"/>
                </a:solidFill>
              </a:rPr>
              <a:t> (</a:t>
            </a:r>
            <a:r>
              <a:rPr lang="en-US" sz="2400" b="1" dirty="0" err="1" smtClean="0">
                <a:solidFill>
                  <a:srgbClr val="000000"/>
                </a:solidFill>
              </a:rPr>
              <a:t>Khổ</a:t>
            </a:r>
            <a:r>
              <a:rPr lang="en-US" sz="2400" b="1" dirty="0" smtClean="0">
                <a:solidFill>
                  <a:srgbClr val="000000"/>
                </a:solidFill>
              </a:rPr>
              <a:t> 1)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gray">
          <a:xfrm>
            <a:off x="457200" y="3657600"/>
            <a:ext cx="548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None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.: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trưa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Tx/>
              <a:buNone/>
            </a:pP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1463671" y="1866900"/>
            <a:ext cx="9906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1482721" y="2495550"/>
            <a:ext cx="1066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1425571" y="2476500"/>
            <a:ext cx="1047750" cy="5715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00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870079" y="222885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 err="1" smtClean="0"/>
              <a:t>bàn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chân</a:t>
            </a:r>
            <a:r>
              <a:rPr lang="en-US" sz="2000" b="1" dirty="0" smtClean="0"/>
              <a:t> </a:t>
            </a:r>
            <a:r>
              <a:rPr lang="en-US" sz="2000" b="1" dirty="0" err="1"/>
              <a:t>đỡ</a:t>
            </a:r>
            <a:r>
              <a:rPr lang="en-US" sz="2000" b="1" dirty="0"/>
              <a:t> </a:t>
            </a:r>
            <a:r>
              <a:rPr lang="en-US" sz="2000" b="1" dirty="0" err="1"/>
              <a:t>mỏi</a:t>
            </a:r>
            <a:endParaRPr lang="en-US" sz="2000" b="1" dirty="0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057400" y="16002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 err="1" smtClean="0"/>
              <a:t>xao</a:t>
            </a:r>
            <a:r>
              <a:rPr lang="en-US" sz="2000" b="1" dirty="0" smtClean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nắng</a:t>
            </a:r>
            <a:r>
              <a:rPr lang="en-US" sz="2000" b="1" dirty="0"/>
              <a:t> </a:t>
            </a:r>
            <a:r>
              <a:rPr lang="en-US" sz="2000" b="1" dirty="0" err="1"/>
              <a:t>trưa</a:t>
            </a:r>
            <a:endParaRPr lang="en-US" sz="2000" b="1" dirty="0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676400" y="283845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 err="1" smtClean="0"/>
              <a:t>gọi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tuổi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thơ</a:t>
            </a:r>
            <a:endParaRPr lang="en-US" sz="2000" b="1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-41279" y="17526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/>
              <a:t>NGHE</a:t>
            </a:r>
            <a:r>
              <a:rPr lang="en-US" sz="2000" dirty="0"/>
              <a:t> 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-76200" y="21336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err="1">
                <a:solidFill>
                  <a:srgbClr val="FF0000"/>
                </a:solidFill>
              </a:rPr>
              <a:t>điệp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từ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5029200" y="16002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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Nỗi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nhớ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,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niềm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xúc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động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5271655" y="2209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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Xua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tan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mệt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mỏi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,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nhọc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nhằn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752110" y="2836718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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Đánh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thức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kỷ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niệm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gray">
          <a:xfrm>
            <a:off x="304800" y="4662055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Ẩn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giác</a:t>
            </a:r>
            <a:endParaRPr lang="en-US" sz="2400" b="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 bwMode="auto">
          <a:xfrm>
            <a:off x="7297882" y="4693227"/>
            <a:ext cx="381000" cy="367145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87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3" grpId="1" uiExpand="1" build="allAtOnce"/>
      <p:bldP spid="2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4744" y="228600"/>
            <a:ext cx="8624455" cy="762000"/>
            <a:chOff x="336" y="1735"/>
            <a:chExt cx="4806" cy="294"/>
          </a:xfrm>
        </p:grpSpPr>
        <p:sp>
          <p:nvSpPr>
            <p:cNvPr id="5" name="AutoShape 1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635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2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2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2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23029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</a:rPr>
              <a:t>3. </a:t>
            </a:r>
            <a:r>
              <a:rPr lang="en-US" sz="2400" b="1" dirty="0" err="1" smtClean="0">
                <a:solidFill>
                  <a:srgbClr val="000000"/>
                </a:solidFill>
              </a:rPr>
              <a:t>Phân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tích</a:t>
            </a:r>
            <a:r>
              <a:rPr lang="en-US" sz="2400" b="1" dirty="0" smtClean="0">
                <a:solidFill>
                  <a:srgbClr val="000000"/>
                </a:solidFill>
              </a:rPr>
              <a:t> :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  b. </a:t>
            </a:r>
            <a:r>
              <a:rPr lang="en-US" sz="2400" b="1" dirty="0" err="1" smtClean="0">
                <a:solidFill>
                  <a:srgbClr val="000000"/>
                </a:solidFill>
              </a:rPr>
              <a:t>Tiếng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gà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gợi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những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kỷ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niệm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tuổi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thơ</a:t>
            </a:r>
            <a:r>
              <a:rPr lang="en-US" sz="2400" b="1" dirty="0" smtClean="0">
                <a:solidFill>
                  <a:srgbClr val="000000"/>
                </a:solidFill>
              </a:rPr>
              <a:t> (</a:t>
            </a:r>
            <a:r>
              <a:rPr lang="en-US" sz="2400" b="1" dirty="0" err="1" smtClean="0">
                <a:solidFill>
                  <a:srgbClr val="000000"/>
                </a:solidFill>
              </a:rPr>
              <a:t>Khổ</a:t>
            </a:r>
            <a:r>
              <a:rPr lang="en-US" sz="2400" b="1" dirty="0" smtClean="0">
                <a:solidFill>
                  <a:srgbClr val="000000"/>
                </a:solidFill>
              </a:rPr>
              <a:t> 2 </a:t>
            </a:r>
            <a:r>
              <a:rPr lang="en-US" sz="2400" b="1" dirty="0" smtClean="0">
                <a:solidFill>
                  <a:srgbClr val="000000"/>
                </a:solidFill>
                <a:sym typeface="Wingdings" pitchFamily="2" charset="2"/>
              </a:rPr>
              <a:t> 6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1694795"/>
            <a:ext cx="335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Tiếng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trưa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Ổ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rơm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hồng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trứng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Này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con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mái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mơ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Khắp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mình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hoa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đốm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trắng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Này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con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mái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vàng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Lông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óng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như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màu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nắng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Tiếng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trưa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tiếng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vẫn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mắng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đẻ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mày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nhìn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Rồi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này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lang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!</a:t>
            </a: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Cháu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về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lấy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gương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soi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Lòng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dại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thơ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lo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lắng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10100" y="1371600"/>
            <a:ext cx="3771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Tiếng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trưa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Tay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khum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soi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trứng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Dành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từng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quả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chắt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chiu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Cho con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ấp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Cứ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năm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Khi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gió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đông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tới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lo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đàn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toi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Mong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trời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đừng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sương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muối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Để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cuối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bán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Cháu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quần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áo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mới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Ôi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cái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quần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chéo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go</a:t>
            </a: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Ống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rộng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dài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quét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đất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Cái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áo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cánh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trúc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bâu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qua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nghe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sột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soạt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98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4744" y="228600"/>
            <a:ext cx="8624455" cy="762000"/>
            <a:chOff x="336" y="1735"/>
            <a:chExt cx="4806" cy="294"/>
          </a:xfrm>
        </p:grpSpPr>
        <p:sp>
          <p:nvSpPr>
            <p:cNvPr id="5" name="AutoShape 1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635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2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2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2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23029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</a:rPr>
              <a:t>3. </a:t>
            </a:r>
            <a:r>
              <a:rPr lang="en-US" sz="2400" b="1" dirty="0" err="1" smtClean="0">
                <a:solidFill>
                  <a:srgbClr val="000000"/>
                </a:solidFill>
              </a:rPr>
              <a:t>Phân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tích</a:t>
            </a:r>
            <a:r>
              <a:rPr lang="en-US" sz="2400" b="1" dirty="0" smtClean="0">
                <a:solidFill>
                  <a:srgbClr val="000000"/>
                </a:solidFill>
              </a:rPr>
              <a:t> :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  b. </a:t>
            </a:r>
            <a:r>
              <a:rPr lang="en-US" sz="2400" b="1" dirty="0" err="1" smtClean="0">
                <a:solidFill>
                  <a:srgbClr val="000000"/>
                </a:solidFill>
              </a:rPr>
              <a:t>Tiếng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gà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gợi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những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kỷ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niệm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tuổi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thơ</a:t>
            </a:r>
            <a:r>
              <a:rPr lang="en-US" sz="2400" b="1" dirty="0" smtClean="0">
                <a:solidFill>
                  <a:srgbClr val="000000"/>
                </a:solidFill>
              </a:rPr>
              <a:t> (</a:t>
            </a:r>
            <a:r>
              <a:rPr lang="en-US" sz="2400" b="1" dirty="0" err="1" smtClean="0">
                <a:solidFill>
                  <a:srgbClr val="000000"/>
                </a:solidFill>
              </a:rPr>
              <a:t>Khổ</a:t>
            </a:r>
            <a:r>
              <a:rPr lang="en-US" sz="2400" b="1" dirty="0" smtClean="0">
                <a:solidFill>
                  <a:srgbClr val="000000"/>
                </a:solidFill>
              </a:rPr>
              <a:t> 2 </a:t>
            </a:r>
            <a:r>
              <a:rPr lang="en-US" sz="2400" b="1" dirty="0" smtClean="0">
                <a:solidFill>
                  <a:srgbClr val="000000"/>
                </a:solidFill>
                <a:sym typeface="Wingdings" pitchFamily="2" charset="2"/>
              </a:rPr>
              <a:t> 6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168" y="1671626"/>
            <a:ext cx="335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Tiếng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trưa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Ổ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rơm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hồng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trứng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Này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con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mái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mơ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Khắp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mình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hoa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đốm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trắng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Này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con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mái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vàng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Lông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óng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như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màu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nắng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Tiếng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trưa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tiếng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vẫn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mắng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đẻ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mày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nhìn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Rồi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này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lang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!</a:t>
            </a: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Cháu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về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lấy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gương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soi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Lòng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dại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thơ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lo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lắng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4419600" y="1447800"/>
            <a:ext cx="3048000" cy="2057400"/>
          </a:xfrm>
          <a:prstGeom prst="wedgeRectCallout">
            <a:avLst>
              <a:gd name="adj1" fmla="val -83108"/>
              <a:gd name="adj2" fmla="val -16385"/>
            </a:avLst>
          </a:prstGeom>
          <a:solidFill>
            <a:schemeClr val="bg1"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31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54" y="1539011"/>
            <a:ext cx="2869019" cy="186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ular Callout 14"/>
          <p:cNvSpPr/>
          <p:nvPr/>
        </p:nvSpPr>
        <p:spPr bwMode="auto">
          <a:xfrm>
            <a:off x="4420163" y="1828683"/>
            <a:ext cx="3048000" cy="2057400"/>
          </a:xfrm>
          <a:prstGeom prst="wedgeRectCallout">
            <a:avLst>
              <a:gd name="adj1" fmla="val -83108"/>
              <a:gd name="adj2" fmla="val -16385"/>
            </a:avLst>
          </a:prstGeom>
          <a:solidFill>
            <a:schemeClr val="bg1"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http://cuasomoi.com/newsimage/original/2010/11/image_47217_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877290"/>
            <a:ext cx="2882874" cy="19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4" descr="data:image/jpeg;base64,/9j/4AAQSkZJRgABAQAAAQABAAD/2wCEAAkGBxQSEhQSExIWFhUXFxgYFxgYFRQXGBcYFxcXFxcUFxgYHCggGBolHBQXITEhJSkrLi4uFx8zODMsNygtLisBCgoKDg0OGxAQGywkICQsLCwsLCwsLCwsLCwsLCwsNCwsLCwsLCwsLCwsLCwsLDQsLCwsLCwsLCwsLCwsLCwsLP/AABEIANIA8AMBIgACEQEDEQH/xAAbAAACAwEBAQAAAAAAAAAAAAAEBQECAwYAB//EADoQAAEDAgQEAwcDAwMFAQAAAAEAAhEDIQQSMUEFUWFxIoGRBhMyobHB8ELR4RQjUoKi8RUzYnKSJP/EABkBAAMBAQEAAAAAAAAAAAAAAAACAwEEBf/EACIRAAICAwEBAQEAAwEAAAAAAAABAhEDITESQVEEE2GRQv/aAAwDAQACEQMRAD8A+cYkeOBfcr2E3KcUuF5hmmPulZw5a9zVxek40j0VFrIpMJquygGbIvC8UDG/F80Li8MTRhJ28NcRcqf+KM1thnclLSOmwuPzAuSnF4iXEzus3EsaGBD5TuU0YIZ5KSQTSeSVXFUXSCAtOHs8SPpg3BHZbflmNe47AaFeBB1TGg6RMovgns5/U1HAkhoyzGsudp6BxQL8M6hWfRdMAkA8xMB3ySTp8LY1KKTfAyk9XqW0VqFJF/09lEo2JqtMuKtSoQbol1G5Xstrpm/hkV9KuA2KGxBjRb0aIm6nF0hIhahZP4COpgeJSa9lvXpjIhMsNkAnqnv9E8t6RWngM3iJR+GwTUNh3zqt2VL6qUpstDEkMMOabTfZX/rpM6BLzBRlLB2UnIp4SM6+MLuawbWI3JRbsNuFV9DdapG+TA4pxsr0xMc173a2w9MSFtiuKR7iMwEDWqmJRWPqEmyFDgBdAyegCo92q0ZizIJ2V3P1ss+SqiMlY5oEi0WQOOpQS7dNXHUoXGEEXClGWyko6A8O9rvDmErNzIkIapRAIWmaJC6Io5cm+gdenuo/plei6SmdLChwkmITSlQsIqQFhm5CCm3DMM7EVQxouZ8oEyVk94DbNTz2HoO9+wtOzpB0IjT1hSlJdZ0Y406+HX/0rcOwMZ4SRy5CD32+aQYvggMkQTqZJEnrb9l1uJwhLwYLoBvBjySWrgveVWvzPBZPh0BPN06rnyL07ukehBpxvpy1XAuYLiDyOqzdVgL6D/02lUZlqMJdFncunZcbxThzcmZp6g7EbJYZKdNnPlgpX5+CYlU3lS0QpBXRRz2ir2ybLMt5qalUNElK62JdUMNFuaeMbIzmkH4en7yb2lMsuVuUjZJcJWFBzcxtN1PEvaFpeQ0SFsoNukdOHNiUalowqkgkBXwzilZ4r4w6Lbp1h67HQ5u6J42kThmjKVJl5gptg609Epruk6IzBmy55R0dCdjCrTm4Q72Fb0zF1vSrA6hJdAK31Y2U4XEAlMMU1rtliygwNJAgplJCyuheDJK9Wo2ndVNnSjc6Z6ZkXaFgp3hWqYYgiyLo0jmleqPMwU3o2gxgtoqVGgghEVbW0WNQGbaFSXQ+HPBsuIVqgt1TSphMrSYS0OLnxEWXTF2c+RUgbhOGzOcToE2pUB5LCmzIY2KOpNDgSsyO2ZiVI97sQV0Xs5xmhhKL3OaX1XOgADRoH+R0kk9bLm3tKIo4YEGVJpNUyrO3dxl9ZkkBokGBIMTYybEQquxga0ufsJzauIjf82SHhhf7vJIyNNp2vfuOnVU4jxQ5SyCLQTP+2O3yKk1GvLPSw+HDQwxnEvBk8TjVaSLwGsNh5mVXCt/t5DoAdtYiUl4PRdnzO1MT0bHhC6KiYkD0/N4XJkkk6Q7WjhuPYapTqSy4KEw76hcAQur42wETG6UsYvSw5PWNHkZ8fnJoExFNrrFWpUABYIl1MclDVW9Ea2LOJcPzhKm8EcurLZXi1MsjWhXjT2zn/wDoYy9Uv9xUoukaLry1UdSB1CFlf0x4l8EtHjLDAeIKeYatTiQRCU8U4O1922KSPo1qfhEwjxGa1oFknDuzuxVnSFNN2U3suU9nKeKqV202A31J+Frd3HovodLhgLzN2Ai51cW8rWE3/AufLCMHTZ04sjkrSA8RWaxgfkExq+4E/pAmC7rt81g1rsoz5Q58w0CLATpHIEplxPB5HZz8I3/xGuUDmucrvL6kmw0G8M3mNo1TRipLQrm4u3/wqwgOyu12K1xFKFjjq9GoJZIN7Hbsdwh8PjCTld5IcWNGS+cCW1YWj250M6mQtaTykeuFlsaVRmMkKKNOXA6ALbIY6hS5uUapZKhIysrjiISuvhIhwRr6uYRCDxVX+5lnZbj6GTgtxNQNfdG4F/oUv41gXO8TdQq8GxLoLSLhXlG42iEJ1KmP3snRSagY0rHDVJCHxswoxWy0uDfh2JLqcAQDNyYAM3PU6CEGcOS4l0b9L7dv4Rns3/2czgDMgTfQuho7zfyW9XDeEjNfpvFiZ/N1z5dSZ6H8zXlHsP4RfU/F2/CmlB0622J7GA5J61EgZvL0t+dkw4fiJAPoeukellyNbstLlmHG6XhkanvBSMCy6PFs+IG8CQRoRzHLmufcyCR+eXRdv8z+HB/THSZQrwU9IUkLqOIqisDhRUOUug7Hbshw2E49nMPme50HwjW8djzQyuFJzV8FvEatKicl3O62HnCxw1Rj9fCemnzKb8Q4P8RAY6oSD4wYLZuNLWSni+Eosa5zc4eBo0jIDtM38lNyO/Jiiv8AzoitTYDZ8+X7KMRgiLkA9iD9EpoVDubrqvZ3Dl2WpUmAZbJPiI5A6AH19VjyOPTmlgjWhpwzBDD04j+48S7pyB7fVF0Xhul3HTkOZXqlOSXG5K2pOGkST29FzerlbG8pRo53jWKNR+Rl6bNTFnO3PUbDzXPY2mRmaDAMZzrHKm3m46kbWldZxgtpARGY3vJgfqe7ncwBuSAuVxAd8RBgyGN1JnVxj9RNyV6GPa1w8/Jp76A4Vga8NIgG2sxIIufn5Lfjvs7Va1r2am6CxDjTJEy42tt0HNdDWxT6lOm2YhjZ9Anyek00LjppxYs4eS9gzfELFMcKG6FVwWFDQ4zutK8C5suefTtxKThf4H0Hi43WNWlmMkwsH1mtNytKuYj/ABHMpW2xUkgHiGIFMWKWYDEGpUJ1hWxVAVX5WEkfqd+yZ4LBNpDKB5q0Uor/AGSlJyf+i7hKFxGDvLLFMWtCgtWJhQHgWOLsrhBiyVcUxbmkscDIXRU6cODlnj8K2s+4ubd5SqVTutGtXGkOOBYX/wDLQdESy/Ukz9T8laAKki7cs+ounFfBkUqbBAAygxa0CfzoluHogW5gA+sn/auHK7bZ6WHUUUrOEkOmOesg7/fzWeGcGWOht5c/v5oqo4kN00iI5jT0U4bDNNjoQ6PIT9FGrLt0jKqx0kcrHpzHqlVenYDdto9IM7/wnGDrBofn0DdRc2IBPpHoh8RTuWkQ6TPIwcpyzqJHyV8b8tP4c+Vek4ijIsg26Y4vB5DAMjmRHqhw0LtTs85r9M8qa8M4mMOw5WTUcbk/CBtbdLAb5d1ozC1XaMIExJt8tVkkmtmxtcGNbHvrDM4x25/ZczVL63gY0wLuPPaTyC6fBYCQcx9IyntzTEYciAKTSY0JAgDnA1UZTiuHovLcIqqaOZ4TwFo8dU5gNGiYn/yNp7BdX/TNsZtAAGkQNPJCVKTtcoAOsEW+SIwtOZjUaz+Quec3IVI1qC4sD2VqMT4pEXJ6clcsOgIttKDxVItIkzzF0iezJLVAbsCary+oAZMhuzWj4QecT8yd7DY/AhzntpuAcG/EQYaDsOpg32CPOJdcjzC5fjtZ7nZLjNcgWEDmf1H6Ltwyc5HJmioRObxQDCBMum5FwOg5910mDuxh/wDEedtQufq4QEtHUSTcDuF09KicsNbAFraDouzM1o5MKezIU5dbRLsZVqVapptFhAHILpcU9lGjfU6pOzK8ucwmDcEc9wVBO9nq4Unj839AsFwl76jTUfOUyEXxWkaz4zEMbaBunuFpNYC5xEoBzBJPVSWT1k9fiOPzUK/QWhQDAA0LcAolzBlkGTyVWMMSq2KZtapLYWoaoc3dAGZMIjhdLPUbNoMz2uPnCxcEdwqrkfOQkBrpO2k5e5iPNYzVs6birxZokXt5ifTRLmYWWTB2+hkoqi9z2S65iPO8HomtKkIy9B6wvPmnKR3Rn/jjRzVMBznt8x5NhefQd4hfw6dJuI+SYVKIaTbXTvuPmtckg7HT9lKy/oS4rKCYOgbYjXMMjvLN8iq4psBg11mRMOIbnZ2P3KJGAc/MNSOep/mytUoXPvDqZPOeadT0K0v0xPhf7sHwGYzDU6AydQY736LbCcKpm+XvfQ66Hr0gorDkAZXZXMm2+Xn1/Oqqca2PBN9jrF9OfqqLIyLgnozfhmMlwtzN5PpBjsrU6rQ4BxyzYAteAf8A6uUPUxodqDfbQyOo0VaznAEOJe23hOpHIHn1VPSfRfDQ1FfKTe5j9BHnFreSpUJMuBGmuvyS/DNbldlmCLZswdTI2G0dFqwhp+KSecgqc1+DR10JDw1l22uQUNQxIkERfW+oRFNgLLmZ5HYrE0xTvsdLR/CmOjaoRIcJ8j/CmvijtPko93I8JB+SHqZm5i2ba/nJC0Y0gcO94/LpO5QfHcOxrcsgGJE2J65dQOpW9Sv42OvcHS143hcxjqT31qrGmSCS9xsIGnYLt/mje7OP+iVaE+MrQYbt8+q6HB1n5dCFzVNgc5zDrG8jUgW3FiSCnLCXEAQZFpMGRsZ1XVma4RwQbVnuNB72bnss/ZUllGq1zTnk5Qd566K76WaAZBBMzcf8phQo5YkzF5gqEprz5OmOJqfqzfyVQrhhClo5piCIpU91XMdFqWwve7CAIA2XiNl6BopY26AKtYEZwcn3hJNh3IFheBvf6IaBKvw1rg1wgROYkTqHAwXdyLdEsnoeCtnRYAjR2oJm/wDjp80ZXqZG+8aZ017lK8GcrnA/5T/9OBB/3JphaYyumIjTsdVxPZ1uui2rXl3+qe1rrcVZvsY/Y/uhTZ8+vlp62RdJsC2k/XRRLNIIonTmN+Y5FA47ClribEHWbpnhGR56rbF0cwlOo2iPupCCrTkADQ6Hkeh1CEcwgOtY7f4nmOSdGk2CNCgcRRd8YFx8XXuFisqmYYaqWggjN9+sqMK17nEN+GCb7c17OMw2H0Wtai4eJhk8hoRy/hOmYzOnjRFyS02nWOhKvVcG5QADexNx/wCqE/qGMkljg1wggQRM8kcaYDWtFx/NvstFoLwtYQWt22nSbx2QrnEu8el4tp+6yzZDmmduvYohtWQAOcT6+iwOGlF2SI5/Iq+NJDc7Yhuusid+oQuIBDCeRkFWwT89nPLQRe6Et0ZLlgTWSI0eJkWS44ihTpuDwZecz3WGbkJJ06Jw/BEktNuZvcHU+fdc1jvZ6hVrGoA73Y8AYCbllnOJMkkmfRdUKits5ncnpCiphzian9S05aYEMbeXZZBdp1+SOawiARNrbEHeJTWpRAb7sWaNBYCOnJYVB4QWy7kDtKJZLLwgonsIzLtf/LmOy3rAti9ifzRThKRnxbbH8hSDDgHCw25dlK7Y9EgXKnqrsAGy8650XUzgMqlxChoC1jdSWDdAGJb6KcvJbWI0mF5sIsDH3dlHDajSQwB0MzF5Ey4k3sOwj1W1Yw0pXwDFA1nszEE7DfrPLX1SyVoeDpj7BPJcA4kvg5jzmDE87fNOaLw8CbD5i0wUjZhS24ccjzLTeQ65yu7wV0fD6zHtDo0EdwRbzXK4nT60YcQoNMEfLktsOQAPzyKzxRaCA3SD18iq0XtI1ufryKlJbHW4jChvHodVBqz0PyQ4uJmVXODqSDz1WWJ4+kPrNzeMWOh6pZi8Xq1hmOdrLfiALhB9f4SoNAMugnkZbPTunUW9jxo0o1rBpHhJ8xJRrHZKkTMtMEW0vfWCk7cSybG206hbUsW1xaXWg6zcrVoaSs1xdYkuBAaNv1ec8yr06xLNbix8vwfNLa9bLUMnMx4N+uoPcfdXp45haRMuAAjmbCRC2mYepNbGYOiRIG82KKwPGmiQ6AduR+aWllQk5WRJ5wFm3hb3Ol+bLybcnpJ0TximxJNJbGVPH1H1BStkfYdDHPaUaQQYi65nhFRwrH3JDcsODXXzCbgnzieoXT43FAAkkNO02nsnnDzRKMvXDLinFqdL/uEt9J8pQfC8SHZXR4bhn/rpPWbnzlKKPC/6t/8AUVpcJIpsOgDf1EbzEo4vBJy/K1+nVbNKqRuNGuIpzI32P5ssWjw9RqtaEmQTbmqBmvof3SFi3vJFgTA1Rgoh4ki9j57hZYHw63Bn/hF1HgOsPwbqZoBJn7qC2+putj4ug3teVHuyL7dV2nnkgKTy1Ut5KGtgkEHVYBi/NoAI3WzaewNlBYdJ9VYCUAZYpgykLgMVjHUMU2oLgESObZuF9CeNguK9sOFEeMeatiaun9J5bq18PpPDcW2rRcwGQNHb6kh/kdRyKhtc0vd2uWlrgT+pp6bRljoQvkvs57S1MK7dzNxO3RfR8NxOlj6U0KgFVly13hNhboOUiR9pZcEolcWeMjojQblJaTJ05gpe5/UE6kdDuP22Q+F4jneQ34SC6OcmC0dQbQrOxLXNY6P320O+vzXFOB2QkG032+KOq2ZWizt9xH0S2kYlpBLToRdb4Z2X9Mj5wpcKPZXFGpPhvy/CicNiSDJEmN4B9FtTB1BtyP2WdepJBi/YfNUjPyuE3G2buDHRmognmWtVsRw6m4WoUietr9whXOj9IHb+CrMLT+mfIJllRjgxMPZl7nEFzQJmGuc4Cdri8Jjh+CspCGls83MJP1Tei8BsBDvAv18ljkbt6YpxPDqjjbENA5BjtvNUdw15s6u4jk1uX5kkfJMgwq8QCtWWQrxRFmD9nKVOXtkOjmSe3btCTcQbiHuLGUwGTlLiZMbuHJdTSrwYMwlXEsWGugTDtNLcyqRne2J5p0gzCYUCADlgAQd4VsVw5rhBGt5gfkoXD1diUyNT+2b3At1U/TK+UhA7Bu0BkbbFBVaTmnQmesJu+ub8/oqFpIzckKY9GODqAjryW1cACQJsLDVZ0aIc4E26jkrf08uc0lwMjkR6Qi0xWtmebWbKpeLXC391edlm2m3NJ/ldZwk5T5rz3TfWysxgmb35yvPZyKAMqb3EzEDcLVt/zZQQB+aKQ0RKDSpd1lY4vDe8YWx0utyNLCFLWAXAQYfLuPcDqUXmW+HpslmGxLqTw+m4seNHCxH79l9gxFBrxDhI38+aQca9kKb70/Aemi6oZ1yRzTwPsS3AONDGtDSGsxLfFYQKkEHM0TOawkT26PcG0ZC2pqHa6ZHcxPO9tDC+VY/hlbCvBcHNIMtcLaaEEaFdnwX2sbXZkrODMRYAmBTrCQYdNmOka8+8CebCmrjwrhztPzI6ttB7c0PDtd7Gdwdj0XsHji6BlBjU6TbWN0I7F+JtoJADxoWxYHsRb/SrYah4ywOIgkQZBHIgjaF5840ejB2hwxoFg6CR5FS2qf1QRz/lZ1cNlA8TjyNlelSgSL+diolCad9L+SKw2GmRpyWeGcRtC0bVgxF9kIx38L+6I/IQ2KG8Jo/F5RPRKcdXBIIgTrGidpCQlJ9RFCte9uSIPikSARf+EtqEAXMXsVFUkNBbJcdB9liRrZapXESTf6yg8PTzvceVgJH0+69iqVRrTUqtyADe3zKD4LixU8c5beEEa91aMdWyTlvQydhYMgq5Y7aeRVRiQZmxWuFxZmBqVNrZW9C+sZeW6GEbQhtI5juIQVdpa4k87o0NlsO56IWgbtF6ZgEwEM+De6MbhCAMvmDyWDqRaijPWzEGdomw5qvQtP5svOdB5SLDZWbUGw11J1XYcZNQjppYW9CvC+34VLKY5SPJasYXGARaY/5QBjY/svAQDIPXmvBuoi/y/dWnnqbd0AZ1XBsWn+Om6imSdWgDYrUffkvVYta3PT+EAZFvcKxMRHnPVUNcEgDlOnPaUQDuR9CiwaAsdhGVWlj2yI9PNfPOO+y9SkS5rS+nsQJI6dV9PqU3aR++ukLMzYQSNo58o7p4TcOE5wU1s+SYHi1SlaSQNiT4egnbpou74Hx5lZ4aHwcoDSdRffe0x2RXG/ZmliJPwvH6m/QyLrh8VwutgXipAc24kaEdeSpJQyr8YsJTxPe0fVaGPfkOZuljFxIMHsisLVzt6HTnK5bgvFm1Gsexrmkj+4CZk/5idDzXQYcky5sATOX9uS86cKdM9CM7VoZYeiRJ1+yIoOBsQh8HXixFyelwr4moQDA9NUqiDlZTFYWRaSl9dv6ZI80NjOKZT4Xf7oPyBSXiPE3TIc0djJ8+SdY7D1XRhXqikQ8HNctgizTGs87qX46mwZ3ONmzABt9pSSr7QZJMhzpmzR8XTNI9VymNxuJxT/diWgn4RbfVxV4YPTIZM/lBvEOKVMXVE5hSBu0ucRE7zunXEeMUqWUNe3LA0sWxtCrgfY2mGgOqVC6ATlcQBOwsmmC9nMPSmKUm13nP8yrSUOEozmhK72lpVCcz4cAMpGh6Ec01wXFGvDchBJAiHDX9QPJE4rhGHqAZqLCByaPqEqxHsdhyZYX0ybgtdpysUrhjf6hllyL8Z0VKoXX+JpFibdIPVEMrAuGX0IuOi5bA46thf7dZhfTBJ94y4MjUt1C6bB41tRoc3K4WIcoyxNFVlT4GU8VckfnRSwCQeaHdebEKH1IETB/TJtOwPK6VRfAc10ya7eZ8o8gpyh2x7hebT6Ez8PW8WHOVFOuMwBpk62kAT+bKxEsGkSNR9Coc4/8AE/Xksv62DBa+5t+5WeJxLmkgUyTysB0RRqCspNhr1VKVIWJkOEySZG+0awrYdxyX13M81NOi7Le4nlHUWWARPK3TvzQXEKhLCLG+gBmOvNa1qobPi25Secc90t986SWt8LiQScxIjUW2sirNTphdCiHgeItj9LYg7GXRPJM32gbfklKsHW92CHNMm4tEg7+JEN4nTJ1i2pabT1hb50Y3bDi4C4O9gAfXoqk+Inke3z5qngcLQ7SPFceh0Vy45duRtJHRAEF1yZGs3k+vMoKrh6VZjmuGYG0ka84/cIyg4RDTIb3+pXi+8TtMxbsELQHB8Q4ceHVBUbLqDtp8Tek/dPuC+0tOoQ1hhx0afiPbmn2JY14IfDm/qBEjsvez/s1QGIbiGUww0wTb4RIiY5wVs3GSuXRYOUHUefgv4hjC2C8PZe5ILRPISgsZ7QZbGqZAkXiekpn7Z0P6+uaRcW0qNyRvUIs0dmn/AHJXw/2IpZgGl1R99YjTeySEIJXJlJZZvSQdg/ZvFYhnvDlptIkZrm/QSuLZwbF1iWuhuUkGTABFiOq+1tr+6Zl3YwSesfwuVr8dw733D2VHED4DkdydmiMpteRqEYsrvSFnFy6zkMF7FPnNWq+TZ+q6rBcNp0hDG9zEyjCdfzsquaSM2l1SU2+ixilwoQNu3VZ1czhFoiOZ+a3yjTS3mrkRae/b8KU0Gp/DBFtB16EKzaOYiIv9lekwAvaT1EC0Hus7te1zXD689PVFm0WyAzb87LDD8BGcFrXtk+LLmDbm5I0TNnEapEAtbrByifNU/rqxPxyLWmJjZI/dBoc8XwbH0DTgaQLwbXsVyx4W1pF3GNnGbnczqmWIqVH3OgMjaI5LJpkyN9ec+aMcZRVMHQNTzRBtBgQb236GVnRdlcSbiJHOTsiH6S6359Fg+hlMg9dZ21umNTCGuub76xruDf7KuQSYAvBO5jnfZUqVDHhZJHk3lyWtMEtgi5FyLxpNytMIcSIB/BNiY9FLmW5nfbT+EPiKJAlj3AjRoggnZp6HyRbW76HfeP3KAMWYYCwidVo2mWfCTHK0HqRyWg6a7WFxqFVrcxiYJ066SY3RYUaVhngQDlmPCB3iyyNBrf0jedNNTbay1zAEm/oPqpY4R6zoPsjYaFOO4UHi3hI0gR2FkRg6b2s93q+TE89SSeyOds36fefyyrTsZBJ59PRFgUY08ttNj3UnESZt5AWgbDsEUWi594G62y3UCm3d7osbNH5oErkbQNmEE2gi8bbzG2id4ZnusPmOrhmOm0w35ITCV6Y8LwXA6SCd+U66LLiGPfWZDQWtPwkjQAxdY7aBGODxLmCHMY4ySbTLjdxnuiqnFHEQGhs6EJcIAaIzO3MQO5vblCs8T/xzWuEQthVZ5NEsd4s58ROuU2g9ctvNBuAAvAGw27QqsrOzQ4XOmv5NlrWY1w6nXaOh5yiMa4Ddnqb/AAy0yDY+XNUDZO4Gt7LzWwbCJ/NfurvvIMiB9t0xh57ud48+qqTMkm14/b+FZzb+c6j0691INuWvKb8/JBhjWcQNewi/qltep/cAFQtJsdxbboeqZVKNoJcAfXuCh6/DaUtMu6iYgzfvsg3Rs2jaRqds1u/SyguI1GuhF7+WhRNWCRFhpz+fkqiwsD8tUGE03ESR5cvMKHgmxty2jZQRedt+n7K8zEWg8hfud1oGVMSWTew1W+QFzZANxt1Xl5YaxdUeczbn8lNaLRMRaBbb0Ury0xgtYQBH+Szom/qvLyFw36XpG/51WeOaCZgWaY6X25KV5aKXbp5lbUz4fIfdeXlhrM3nTyHlay2qCBa1j9CvLywCCLnsVUn7fZeXkGmtZoDzAixWuGPxdm/VyheTIx8BmNt6/UrZrRm05/ZeXljBGRaINlrgRb/U37ry8l+GspWaMptuPqvYdovYafZeXloGZHgPcfdDcTtTqR1H1spXkIGEU2gi43B84F1NYXH/ALfdeXlpgThGDM0QIzkeUaIirTEAwJ7DqvLy0UV4haR9F5eW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ular Callout 16"/>
          <p:cNvSpPr/>
          <p:nvPr/>
        </p:nvSpPr>
        <p:spPr bwMode="auto">
          <a:xfrm>
            <a:off x="4420163" y="2476500"/>
            <a:ext cx="3048000" cy="2057400"/>
          </a:xfrm>
          <a:prstGeom prst="wedgeRectCallout">
            <a:avLst>
              <a:gd name="adj1" fmla="val -83108"/>
              <a:gd name="adj2" fmla="val -16385"/>
            </a:avLst>
          </a:prstGeom>
          <a:solidFill>
            <a:schemeClr val="bg1"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AutoShape 6" descr="data:image/jpeg;base64,/9j/4AAQSkZJRgABAQAAAQABAAD/2wCEAAkGBxQSEhQSExIWFhUXFxgYFxgYFRQXGBcYFxcXFxcUFxgYHCggGBolHBQXITEhJSkrLi4uFx8zODMsNygtLisBCgoKDg0OGxAQGywkICQsLCwsLCwsLCwsLCwsLCwsNCwsLCwsLCwsLCwsLCwsLDQsLCwsLCwsLCwsLCwsLCwsLP/AABEIANIA8AMBIgACEQEDEQH/xAAbAAACAwEBAQAAAAAAAAAAAAAEBQECAwYAB//EADoQAAEDAgQEAwcDAwMFAQAAAAEAAhEDIQQSMUEFUWFxIoGRBhMyobHB8ELR4RQjUoKi8RUzYnKSJP/EABkBAAMBAQEAAAAAAAAAAAAAAAACAwEEBf/EACIRAAICAwEBAQEAAwEAAAAAAAABAhEDITESQVEEE2GRQv/aAAwDAQACEQMRAD8A+cYkeOBfcr2E3KcUuF5hmmPulZw5a9zVxek40j0VFrIpMJquygGbIvC8UDG/F80Li8MTRhJ28NcRcqf+KM1thnclLSOmwuPzAuSnF4iXEzus3EsaGBD5TuU0YIZ5KSQTSeSVXFUXSCAtOHs8SPpg3BHZbflmNe47AaFeBB1TGg6RMovgns5/U1HAkhoyzGsudp6BxQL8M6hWfRdMAkA8xMB3ySTp8LY1KKTfAyk9XqW0VqFJF/09lEo2JqtMuKtSoQbol1G5Xstrpm/hkV9KuA2KGxBjRb0aIm6nF0hIhahZP4COpgeJSa9lvXpjIhMsNkAnqnv9E8t6RWngM3iJR+GwTUNh3zqt2VL6qUpstDEkMMOabTfZX/rpM6BLzBRlLB2UnIp4SM6+MLuawbWI3JRbsNuFV9DdapG+TA4pxsr0xMc173a2w9MSFtiuKR7iMwEDWqmJRWPqEmyFDgBdAyegCo92q0ZizIJ2V3P1ss+SqiMlY5oEi0WQOOpQS7dNXHUoXGEEXClGWyko6A8O9rvDmErNzIkIapRAIWmaJC6Io5cm+gdenuo/plei6SmdLChwkmITSlQsIqQFhm5CCm3DMM7EVQxouZ8oEyVk94DbNTz2HoO9+wtOzpB0IjT1hSlJdZ0Y406+HX/0rcOwMZ4SRy5CD32+aQYvggMkQTqZJEnrb9l1uJwhLwYLoBvBjySWrgveVWvzPBZPh0BPN06rnyL07ukehBpxvpy1XAuYLiDyOqzdVgL6D/02lUZlqMJdFncunZcbxThzcmZp6g7EbJYZKdNnPlgpX5+CYlU3lS0QpBXRRz2ir2ybLMt5qalUNElK62JdUMNFuaeMbIzmkH4en7yb2lMsuVuUjZJcJWFBzcxtN1PEvaFpeQ0SFsoNukdOHNiUalowqkgkBXwzilZ4r4w6Lbp1h67HQ5u6J42kThmjKVJl5gptg609Epruk6IzBmy55R0dCdjCrTm4Q72Fb0zF1vSrA6hJdAK31Y2U4XEAlMMU1rtliygwNJAgplJCyuheDJK9Wo2ndVNnSjc6Z6ZkXaFgp3hWqYYgiyLo0jmleqPMwU3o2gxgtoqVGgghEVbW0WNQGbaFSXQ+HPBsuIVqgt1TSphMrSYS0OLnxEWXTF2c+RUgbhOGzOcToE2pUB5LCmzIY2KOpNDgSsyO2ZiVI97sQV0Xs5xmhhKL3OaX1XOgADRoH+R0kk9bLm3tKIo4YEGVJpNUyrO3dxl9ZkkBokGBIMTYybEQquxga0ufsJzauIjf82SHhhf7vJIyNNp2vfuOnVU4jxQ5SyCLQTP+2O3yKk1GvLPSw+HDQwxnEvBk8TjVaSLwGsNh5mVXCt/t5DoAdtYiUl4PRdnzO1MT0bHhC6KiYkD0/N4XJkkk6Q7WjhuPYapTqSy4KEw76hcAQur42wETG6UsYvSw5PWNHkZ8fnJoExFNrrFWpUABYIl1MclDVW9Ea2LOJcPzhKm8EcurLZXi1MsjWhXjT2zn/wDoYy9Uv9xUoukaLry1UdSB1CFlf0x4l8EtHjLDAeIKeYatTiQRCU8U4O1922KSPo1qfhEwjxGa1oFknDuzuxVnSFNN2U3suU9nKeKqV202A31J+Frd3HovodLhgLzN2Ai51cW8rWE3/AufLCMHTZ04sjkrSA8RWaxgfkExq+4E/pAmC7rt81g1rsoz5Q58w0CLATpHIEplxPB5HZz8I3/xGuUDmucrvL6kmw0G8M3mNo1TRipLQrm4u3/wqwgOyu12K1xFKFjjq9GoJZIN7Hbsdwh8PjCTld5IcWNGS+cCW1YWj250M6mQtaTykeuFlsaVRmMkKKNOXA6ALbIY6hS5uUapZKhIysrjiISuvhIhwRr6uYRCDxVX+5lnZbj6GTgtxNQNfdG4F/oUv41gXO8TdQq8GxLoLSLhXlG42iEJ1KmP3snRSagY0rHDVJCHxswoxWy0uDfh2JLqcAQDNyYAM3PU6CEGcOS4l0b9L7dv4Rns3/2czgDMgTfQuho7zfyW9XDeEjNfpvFiZ/N1z5dSZ6H8zXlHsP4RfU/F2/CmlB0622J7GA5J61EgZvL0t+dkw4fiJAPoeukellyNbstLlmHG6XhkanvBSMCy6PFs+IG8CQRoRzHLmufcyCR+eXRdv8z+HB/THSZQrwU9IUkLqOIqisDhRUOUug7Hbshw2E49nMPme50HwjW8djzQyuFJzV8FvEatKicl3O62HnCxw1Rj9fCemnzKb8Q4P8RAY6oSD4wYLZuNLWSni+Eosa5zc4eBo0jIDtM38lNyO/Jiiv8AzoitTYDZ8+X7KMRgiLkA9iD9EpoVDubrqvZ3Dl2WpUmAZbJPiI5A6AH19VjyOPTmlgjWhpwzBDD04j+48S7pyB7fVF0Xhul3HTkOZXqlOSXG5K2pOGkST29FzerlbG8pRo53jWKNR+Rl6bNTFnO3PUbDzXPY2mRmaDAMZzrHKm3m46kbWldZxgtpARGY3vJgfqe7ncwBuSAuVxAd8RBgyGN1JnVxj9RNyV6GPa1w8/Jp76A4Vga8NIgG2sxIIufn5Lfjvs7Va1r2am6CxDjTJEy42tt0HNdDWxT6lOm2YhjZ9Anyek00LjppxYs4eS9gzfELFMcKG6FVwWFDQ4zutK8C5suefTtxKThf4H0Hi43WNWlmMkwsH1mtNytKuYj/ABHMpW2xUkgHiGIFMWKWYDEGpUJ1hWxVAVX5WEkfqd+yZ4LBNpDKB5q0Uor/AGSlJyf+i7hKFxGDvLLFMWtCgtWJhQHgWOLsrhBiyVcUxbmkscDIXRU6cODlnj8K2s+4ubd5SqVTutGtXGkOOBYX/wDLQdESy/Ukz9T8laAKki7cs+ounFfBkUqbBAAygxa0CfzoluHogW5gA+sn/auHK7bZ6WHUUUrOEkOmOesg7/fzWeGcGWOht5c/v5oqo4kN00iI5jT0U4bDNNjoQ6PIT9FGrLt0jKqx0kcrHpzHqlVenYDdto9IM7/wnGDrBofn0DdRc2IBPpHoh8RTuWkQ6TPIwcpyzqJHyV8b8tP4c+Vek4ijIsg26Y4vB5DAMjmRHqhw0LtTs85r9M8qa8M4mMOw5WTUcbk/CBtbdLAb5d1ozC1XaMIExJt8tVkkmtmxtcGNbHvrDM4x25/ZczVL63gY0wLuPPaTyC6fBYCQcx9IyntzTEYciAKTSY0JAgDnA1UZTiuHovLcIqqaOZ4TwFo8dU5gNGiYn/yNp7BdX/TNsZtAAGkQNPJCVKTtcoAOsEW+SIwtOZjUaz+Quec3IVI1qC4sD2VqMT4pEXJ6clcsOgIttKDxVItIkzzF0iezJLVAbsCary+oAZMhuzWj4QecT8yd7DY/AhzntpuAcG/EQYaDsOpg32CPOJdcjzC5fjtZ7nZLjNcgWEDmf1H6Ltwyc5HJmioRObxQDCBMum5FwOg5910mDuxh/wDEedtQufq4QEtHUSTcDuF09KicsNbAFraDouzM1o5MKezIU5dbRLsZVqVapptFhAHILpcU9lGjfU6pOzK8ucwmDcEc9wVBO9nq4Unj839AsFwl76jTUfOUyEXxWkaz4zEMbaBunuFpNYC5xEoBzBJPVSWT1k9fiOPzUK/QWhQDAA0LcAolzBlkGTyVWMMSq2KZtapLYWoaoc3dAGZMIjhdLPUbNoMz2uPnCxcEdwqrkfOQkBrpO2k5e5iPNYzVs6birxZokXt5ifTRLmYWWTB2+hkoqi9z2S65iPO8HomtKkIy9B6wvPmnKR3Rn/jjRzVMBznt8x5NhefQd4hfw6dJuI+SYVKIaTbXTvuPmtckg7HT9lKy/oS4rKCYOgbYjXMMjvLN8iq4psBg11mRMOIbnZ2P3KJGAc/MNSOep/mytUoXPvDqZPOeadT0K0v0xPhf7sHwGYzDU6AydQY736LbCcKpm+XvfQ66Hr0gorDkAZXZXMm2+Xn1/Oqqca2PBN9jrF9OfqqLIyLgnozfhmMlwtzN5PpBjsrU6rQ4BxyzYAteAf8A6uUPUxodqDfbQyOo0VaznAEOJe23hOpHIHn1VPSfRfDQ1FfKTe5j9BHnFreSpUJMuBGmuvyS/DNbldlmCLZswdTI2G0dFqwhp+KSecgqc1+DR10JDw1l22uQUNQxIkERfW+oRFNgLLmZ5HYrE0xTvsdLR/CmOjaoRIcJ8j/CmvijtPko93I8JB+SHqZm5i2ba/nJC0Y0gcO94/LpO5QfHcOxrcsgGJE2J65dQOpW9Sv42OvcHS143hcxjqT31qrGmSCS9xsIGnYLt/mje7OP+iVaE+MrQYbt8+q6HB1n5dCFzVNgc5zDrG8jUgW3FiSCnLCXEAQZFpMGRsZ1XVma4RwQbVnuNB72bnss/ZUllGq1zTnk5Qd566K76WaAZBBMzcf8phQo5YkzF5gqEprz5OmOJqfqzfyVQrhhClo5piCIpU91XMdFqWwve7CAIA2XiNl6BopY26AKtYEZwcn3hJNh3IFheBvf6IaBKvw1rg1wgROYkTqHAwXdyLdEsnoeCtnRYAjR2oJm/wDjp80ZXqZG+8aZ017lK8GcrnA/5T/9OBB/3JphaYyumIjTsdVxPZ1uui2rXl3+qe1rrcVZvsY/Y/uhTZ8+vlp62RdJsC2k/XRRLNIIonTmN+Y5FA47ClribEHWbpnhGR56rbF0cwlOo2iPupCCrTkADQ6Hkeh1CEcwgOtY7f4nmOSdGk2CNCgcRRd8YFx8XXuFisqmYYaqWggjN9+sqMK17nEN+GCb7c17OMw2H0Wtai4eJhk8hoRy/hOmYzOnjRFyS02nWOhKvVcG5QADexNx/wCqE/qGMkljg1wggQRM8kcaYDWtFx/NvstFoLwtYQWt22nSbx2QrnEu8el4tp+6yzZDmmduvYohtWQAOcT6+iwOGlF2SI5/Iq+NJDc7Yhuusid+oQuIBDCeRkFWwT89nPLQRe6Et0ZLlgTWSI0eJkWS44ihTpuDwZecz3WGbkJJ06Jw/BEktNuZvcHU+fdc1jvZ6hVrGoA73Y8AYCbllnOJMkkmfRdUKits5ncnpCiphzian9S05aYEMbeXZZBdp1+SOawiARNrbEHeJTWpRAb7sWaNBYCOnJYVB4QWy7kDtKJZLLwgonsIzLtf/LmOy3rAti9ifzRThKRnxbbH8hSDDgHCw25dlK7Y9EgXKnqrsAGy8650XUzgMqlxChoC1jdSWDdAGJb6KcvJbWI0mF5sIsDH3dlHDajSQwB0MzF5Ey4k3sOwj1W1Yw0pXwDFA1nszEE7DfrPLX1SyVoeDpj7BPJcA4kvg5jzmDE87fNOaLw8CbD5i0wUjZhS24ccjzLTeQ65yu7wV0fD6zHtDo0EdwRbzXK4nT60YcQoNMEfLktsOQAPzyKzxRaCA3SD18iq0XtI1ufryKlJbHW4jChvHodVBqz0PyQ4uJmVXODqSDz1WWJ4+kPrNzeMWOh6pZi8Xq1hmOdrLfiALhB9f4SoNAMugnkZbPTunUW9jxo0o1rBpHhJ8xJRrHZKkTMtMEW0vfWCk7cSybG206hbUsW1xaXWg6zcrVoaSs1xdYkuBAaNv1ec8yr06xLNbix8vwfNLa9bLUMnMx4N+uoPcfdXp45haRMuAAjmbCRC2mYepNbGYOiRIG82KKwPGmiQ6AduR+aWllQk5WRJ5wFm3hb3Ol+bLybcnpJ0TximxJNJbGVPH1H1BStkfYdDHPaUaQQYi65nhFRwrH3JDcsODXXzCbgnzieoXT43FAAkkNO02nsnnDzRKMvXDLinFqdL/uEt9J8pQfC8SHZXR4bhn/rpPWbnzlKKPC/6t/8AUVpcJIpsOgDf1EbzEo4vBJy/K1+nVbNKqRuNGuIpzI32P5ssWjw9RqtaEmQTbmqBmvof3SFi3vJFgTA1Rgoh4ki9j57hZYHw63Bn/hF1HgOsPwbqZoBJn7qC2+putj4ug3teVHuyL7dV2nnkgKTy1Ut5KGtgkEHVYBi/NoAI3WzaewNlBYdJ9VYCUAZYpgykLgMVjHUMU2oLgESObZuF9CeNguK9sOFEeMeatiaun9J5bq18PpPDcW2rRcwGQNHb6kh/kdRyKhtc0vd2uWlrgT+pp6bRljoQvkvs57S1MK7dzNxO3RfR8NxOlj6U0KgFVly13hNhboOUiR9pZcEolcWeMjojQblJaTJ05gpe5/UE6kdDuP22Q+F4jneQ34SC6OcmC0dQbQrOxLXNY6P320O+vzXFOB2QkG032+KOq2ZWizt9xH0S2kYlpBLToRdb4Z2X9Mj5wpcKPZXFGpPhvy/CicNiSDJEmN4B9FtTB1BtyP2WdepJBi/YfNUjPyuE3G2buDHRmognmWtVsRw6m4WoUietr9whXOj9IHb+CrMLT+mfIJllRjgxMPZl7nEFzQJmGuc4Cdri8Jjh+CspCGls83MJP1Tei8BsBDvAv18ljkbt6YpxPDqjjbENA5BjtvNUdw15s6u4jk1uX5kkfJMgwq8QCtWWQrxRFmD9nKVOXtkOjmSe3btCTcQbiHuLGUwGTlLiZMbuHJdTSrwYMwlXEsWGugTDtNLcyqRne2J5p0gzCYUCADlgAQd4VsVw5rhBGt5gfkoXD1diUyNT+2b3At1U/TK+UhA7Bu0BkbbFBVaTmnQmesJu+ub8/oqFpIzckKY9GODqAjryW1cACQJsLDVZ0aIc4E26jkrf08uc0lwMjkR6Qi0xWtmebWbKpeLXC391edlm2m3NJ/ldZwk5T5rz3TfWysxgmb35yvPZyKAMqb3EzEDcLVt/zZQQB+aKQ0RKDSpd1lY4vDe8YWx0utyNLCFLWAXAQYfLuPcDqUXmW+HpslmGxLqTw+m4seNHCxH79l9gxFBrxDhI38+aQca9kKb70/Aemi6oZ1yRzTwPsS3AONDGtDSGsxLfFYQKkEHM0TOawkT26PcG0ZC2pqHa6ZHcxPO9tDC+VY/hlbCvBcHNIMtcLaaEEaFdnwX2sbXZkrODMRYAmBTrCQYdNmOka8+8CebCmrjwrhztPzI6ttB7c0PDtd7Gdwdj0XsHji6BlBjU6TbWN0I7F+JtoJADxoWxYHsRb/SrYah4ywOIgkQZBHIgjaF5840ejB2hwxoFg6CR5FS2qf1QRz/lZ1cNlA8TjyNlelSgSL+diolCad9L+SKw2GmRpyWeGcRtC0bVgxF9kIx38L+6I/IQ2KG8Jo/F5RPRKcdXBIIgTrGidpCQlJ9RFCte9uSIPikSARf+EtqEAXMXsVFUkNBbJcdB9liRrZapXESTf6yg8PTzvceVgJH0+69iqVRrTUqtyADe3zKD4LixU8c5beEEa91aMdWyTlvQydhYMgq5Y7aeRVRiQZmxWuFxZmBqVNrZW9C+sZeW6GEbQhtI5juIQVdpa4k87o0NlsO56IWgbtF6ZgEwEM+De6MbhCAMvmDyWDqRaijPWzEGdomw5qvQtP5svOdB5SLDZWbUGw11J1XYcZNQjppYW9CvC+34VLKY5SPJasYXGARaY/5QBjY/svAQDIPXmvBuoi/y/dWnnqbd0AZ1XBsWn+Om6imSdWgDYrUffkvVYta3PT+EAZFvcKxMRHnPVUNcEgDlOnPaUQDuR9CiwaAsdhGVWlj2yI9PNfPOO+y9SkS5rS+nsQJI6dV9PqU3aR++ukLMzYQSNo58o7p4TcOE5wU1s+SYHi1SlaSQNiT4egnbpou74Hx5lZ4aHwcoDSdRffe0x2RXG/ZmliJPwvH6m/QyLrh8VwutgXipAc24kaEdeSpJQyr8YsJTxPe0fVaGPfkOZuljFxIMHsisLVzt6HTnK5bgvFm1Gsexrmkj+4CZk/5idDzXQYcky5sATOX9uS86cKdM9CM7VoZYeiRJ1+yIoOBsQh8HXixFyelwr4moQDA9NUqiDlZTFYWRaSl9dv6ZI80NjOKZT4Xf7oPyBSXiPE3TIc0djJ8+SdY7D1XRhXqikQ8HNctgizTGs87qX46mwZ3ONmzABt9pSSr7QZJMhzpmzR8XTNI9VymNxuJxT/diWgn4RbfVxV4YPTIZM/lBvEOKVMXVE5hSBu0ucRE7zunXEeMUqWUNe3LA0sWxtCrgfY2mGgOqVC6ATlcQBOwsmmC9nMPSmKUm13nP8yrSUOEozmhK72lpVCcz4cAMpGh6Ec01wXFGvDchBJAiHDX9QPJE4rhGHqAZqLCByaPqEqxHsdhyZYX0ybgtdpysUrhjf6hllyL8Z0VKoXX+JpFibdIPVEMrAuGX0IuOi5bA46thf7dZhfTBJ94y4MjUt1C6bB41tRoc3K4WIcoyxNFVlT4GU8VckfnRSwCQeaHdebEKH1IETB/TJtOwPK6VRfAc10ya7eZ8o8gpyh2x7hebT6Ez8PW8WHOVFOuMwBpk62kAT+bKxEsGkSNR9Coc4/8AE/Xksv62DBa+5t+5WeJxLmkgUyTysB0RRqCspNhr1VKVIWJkOEySZG+0awrYdxyX13M81NOi7Le4nlHUWWARPK3TvzQXEKhLCLG+gBmOvNa1qobPi25Secc90t986SWt8LiQScxIjUW2sirNTphdCiHgeItj9LYg7GXRPJM32gbfklKsHW92CHNMm4tEg7+JEN4nTJ1i2pabT1hb50Y3bDi4C4O9gAfXoqk+Inke3z5qngcLQ7SPFceh0Vy45duRtJHRAEF1yZGs3k+vMoKrh6VZjmuGYG0ka84/cIyg4RDTIb3+pXi+8TtMxbsELQHB8Q4ceHVBUbLqDtp8Tek/dPuC+0tOoQ1hhx0afiPbmn2JY14IfDm/qBEjsvez/s1QGIbiGUww0wTb4RIiY5wVs3GSuXRYOUHUefgv4hjC2C8PZe5ILRPISgsZ7QZbGqZAkXiekpn7Z0P6+uaRcW0qNyRvUIs0dmn/AHJXw/2IpZgGl1R99YjTeySEIJXJlJZZvSQdg/ZvFYhnvDlptIkZrm/QSuLZwbF1iWuhuUkGTABFiOq+1tr+6Zl3YwSesfwuVr8dw733D2VHED4DkdydmiMpteRqEYsrvSFnFy6zkMF7FPnNWq+TZ+q6rBcNp0hDG9zEyjCdfzsquaSM2l1SU2+ixilwoQNu3VZ1czhFoiOZ+a3yjTS3mrkRae/b8KU0Gp/DBFtB16EKzaOYiIv9lekwAvaT1EC0Hus7te1zXD689PVFm0WyAzb87LDD8BGcFrXtk+LLmDbm5I0TNnEapEAtbrByifNU/rqxPxyLWmJjZI/dBoc8XwbH0DTgaQLwbXsVyx4W1pF3GNnGbnczqmWIqVH3OgMjaI5LJpkyN9ec+aMcZRVMHQNTzRBtBgQb236GVnRdlcSbiJHOTsiH6S6359Fg+hlMg9dZ21umNTCGuub76xruDf7KuQSYAvBO5jnfZUqVDHhZJHk3lyWtMEtgi5FyLxpNytMIcSIB/BNiY9FLmW5nfbT+EPiKJAlj3AjRoggnZp6HyRbW76HfeP3KAMWYYCwidVo2mWfCTHK0HqRyWg6a7WFxqFVrcxiYJ066SY3RYUaVhngQDlmPCB3iyyNBrf0jedNNTbay1zAEm/oPqpY4R6zoPsjYaFOO4UHi3hI0gR2FkRg6b2s93q+TE89SSeyOds36fefyyrTsZBJ59PRFgUY08ttNj3UnESZt5AWgbDsEUWi594G62y3UCm3d7osbNH5oErkbQNmEE2gi8bbzG2id4ZnusPmOrhmOm0w35ITCV6Y8LwXA6SCd+U66LLiGPfWZDQWtPwkjQAxdY7aBGODxLmCHMY4ySbTLjdxnuiqnFHEQGhs6EJcIAaIzO3MQO5vblCs8T/xzWuEQthVZ5NEsd4s58ROuU2g9ctvNBuAAvAGw27QqsrOzQ4XOmv5NlrWY1w6nXaOh5yiMa4Ddnqb/AAy0yDY+XNUDZO4Gt7LzWwbCJ/NfurvvIMiB9t0xh57ud48+qqTMkm14/b+FZzb+c6j0691INuWvKb8/JBhjWcQNewi/qltep/cAFQtJsdxbboeqZVKNoJcAfXuCh6/DaUtMu6iYgzfvsg3Rs2jaRqds1u/SyguI1GuhF7+WhRNWCRFhpz+fkqiwsD8tUGE03ESR5cvMKHgmxty2jZQRedt+n7K8zEWg8hfud1oGVMSWTew1W+QFzZANxt1Xl5YaxdUeczbn8lNaLRMRaBbb0Ury0xgtYQBH+Szom/qvLyFw36XpG/51WeOaCZgWaY6X25KV5aKXbp5lbUz4fIfdeXlhrM3nTyHlay2qCBa1j9CvLywCCLnsVUn7fZeXkGmtZoDzAixWuGPxdm/VyheTIx8BmNt6/UrZrRm05/ZeXljBGRaINlrgRb/U37ry8l+GspWaMptuPqvYdovYafZeXloGZHgPcfdDcTtTqR1H1spXkIGEU2gi43B84F1NYXH/ALfdeXlpgThGDM0QIzkeUaIirTEAwJ7DqvLy0UV4haR9F5eWD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53" y="2535381"/>
            <a:ext cx="2869019" cy="19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ular Callout 20"/>
          <p:cNvSpPr/>
          <p:nvPr/>
        </p:nvSpPr>
        <p:spPr bwMode="auto">
          <a:xfrm>
            <a:off x="4420162" y="4295776"/>
            <a:ext cx="4271885" cy="2057400"/>
          </a:xfrm>
          <a:prstGeom prst="wedgeRectCallout">
            <a:avLst>
              <a:gd name="adj1" fmla="val -78568"/>
              <a:gd name="adj2" fmla="val -17732"/>
            </a:avLst>
          </a:prstGeom>
          <a:solidFill>
            <a:schemeClr val="bg1"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7" name="Picture 9" descr="http://dantri4.vcmedia.vn/FaA3gEccccccccccccos/Image/2014/08/lang-ben-4814-658b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44" y="4343400"/>
            <a:ext cx="4196248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408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  <p:bldP spid="17" grpId="0" animBg="1"/>
      <p:bldP spid="17" grpId="1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4744" y="228600"/>
            <a:ext cx="8624455" cy="762000"/>
            <a:chOff x="336" y="1735"/>
            <a:chExt cx="4806" cy="294"/>
          </a:xfrm>
        </p:grpSpPr>
        <p:sp>
          <p:nvSpPr>
            <p:cNvPr id="5" name="AutoShape 1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635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2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2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2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23029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</a:rPr>
              <a:t>3. </a:t>
            </a:r>
            <a:r>
              <a:rPr lang="en-US" sz="2400" b="1" dirty="0" err="1" smtClean="0">
                <a:solidFill>
                  <a:srgbClr val="000000"/>
                </a:solidFill>
              </a:rPr>
              <a:t>Phân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tích</a:t>
            </a:r>
            <a:r>
              <a:rPr lang="en-US" sz="2400" b="1" dirty="0" smtClean="0">
                <a:solidFill>
                  <a:srgbClr val="000000"/>
                </a:solidFill>
              </a:rPr>
              <a:t> :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  b. </a:t>
            </a:r>
            <a:r>
              <a:rPr lang="en-US" sz="2400" b="1" dirty="0" err="1" smtClean="0">
                <a:solidFill>
                  <a:srgbClr val="000000"/>
                </a:solidFill>
              </a:rPr>
              <a:t>Tiếng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gà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gợi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những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kỷ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niệm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tuổi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thơ</a:t>
            </a:r>
            <a:r>
              <a:rPr lang="en-US" sz="2400" b="1" dirty="0" smtClean="0">
                <a:solidFill>
                  <a:srgbClr val="000000"/>
                </a:solidFill>
              </a:rPr>
              <a:t> (</a:t>
            </a:r>
            <a:r>
              <a:rPr lang="en-US" sz="2400" b="1" dirty="0" err="1" smtClean="0">
                <a:solidFill>
                  <a:srgbClr val="000000"/>
                </a:solidFill>
              </a:rPr>
              <a:t>Khổ</a:t>
            </a:r>
            <a:r>
              <a:rPr lang="en-US" sz="2400" b="1" dirty="0" smtClean="0">
                <a:solidFill>
                  <a:srgbClr val="000000"/>
                </a:solidFill>
              </a:rPr>
              <a:t> 2 </a:t>
            </a:r>
            <a:r>
              <a:rPr lang="en-US" sz="2400" b="1" dirty="0" smtClean="0">
                <a:solidFill>
                  <a:srgbClr val="000000"/>
                </a:solidFill>
                <a:sym typeface="Wingdings" pitchFamily="2" charset="2"/>
              </a:rPr>
              <a:t> 6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168" y="1671626"/>
            <a:ext cx="335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Tiếng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trưa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Ổ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rơm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hồng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trứng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Này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con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mái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mơ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Khắp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mình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hoa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đốm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trắng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Này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con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mái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vàng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Lông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óng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như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màu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nắng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Tiếng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trưa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tiếng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vẫn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mắng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đẻ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mày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nhìn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Rồi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này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lang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!</a:t>
            </a: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Cháu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về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lấy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gương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soi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Lòng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dại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thơ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lo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lắng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AutoShape 4" descr="data:image/jpeg;base64,/9j/4AAQSkZJRgABAQAAAQABAAD/2wCEAAkGBxQSEhQSExIWFhUXFxgYFxgYFRQXGBcYFxcXFxcUFxgYHCggGBolHBQXITEhJSkrLi4uFx8zODMsNygtLisBCgoKDg0OGxAQGywkICQsLCwsLCwsLCwsLCwsLCwsNCwsLCwsLCwsLCwsLCwsLDQsLCwsLCwsLCwsLCwsLCwsLP/AABEIANIA8AMBIgACEQEDEQH/xAAbAAACAwEBAQAAAAAAAAAAAAAEBQECAwYAB//EADoQAAEDAgQEAwcDAwMFAQAAAAEAAhEDIQQSMUEFUWFxIoGRBhMyobHB8ELR4RQjUoKi8RUzYnKSJP/EABkBAAMBAQEAAAAAAAAAAAAAAAACAwEEBf/EACIRAAICAwEBAQEAAwEAAAAAAAABAhEDITESQVEEE2GRQv/aAAwDAQACEQMRAD8A+cYkeOBfcr2E3KcUuF5hmmPulZw5a9zVxek40j0VFrIpMJquygGbIvC8UDG/F80Li8MTRhJ28NcRcqf+KM1thnclLSOmwuPzAuSnF4iXEzus3EsaGBD5TuU0YIZ5KSQTSeSVXFUXSCAtOHs8SPpg3BHZbflmNe47AaFeBB1TGg6RMovgns5/U1HAkhoyzGsudp6BxQL8M6hWfRdMAkA8xMB3ySTp8LY1KKTfAyk9XqW0VqFJF/09lEo2JqtMuKtSoQbol1G5Xstrpm/hkV9KuA2KGxBjRb0aIm6nF0hIhahZP4COpgeJSa9lvXpjIhMsNkAnqnv9E8t6RWngM3iJR+GwTUNh3zqt2VL6qUpstDEkMMOabTfZX/rpM6BLzBRlLB2UnIp4SM6+MLuawbWI3JRbsNuFV9DdapG+TA4pxsr0xMc173a2w9MSFtiuKR7iMwEDWqmJRWPqEmyFDgBdAyegCo92q0ZizIJ2V3P1ss+SqiMlY5oEi0WQOOpQS7dNXHUoXGEEXClGWyko6A8O9rvDmErNzIkIapRAIWmaJC6Io5cm+gdenuo/plei6SmdLChwkmITSlQsIqQFhm5CCm3DMM7EVQxouZ8oEyVk94DbNTz2HoO9+wtOzpB0IjT1hSlJdZ0Y406+HX/0rcOwMZ4SRy5CD32+aQYvggMkQTqZJEnrb9l1uJwhLwYLoBvBjySWrgveVWvzPBZPh0BPN06rnyL07ukehBpxvpy1XAuYLiDyOqzdVgL6D/02lUZlqMJdFncunZcbxThzcmZp6g7EbJYZKdNnPlgpX5+CYlU3lS0QpBXRRz2ir2ybLMt5qalUNElK62JdUMNFuaeMbIzmkH4en7yb2lMsuVuUjZJcJWFBzcxtN1PEvaFpeQ0SFsoNukdOHNiUalowqkgkBXwzilZ4r4w6Lbp1h67HQ5u6J42kThmjKVJl5gptg609Epruk6IzBmy55R0dCdjCrTm4Q72Fb0zF1vSrA6hJdAK31Y2U4XEAlMMU1rtliygwNJAgplJCyuheDJK9Wo2ndVNnSjc6Z6ZkXaFgp3hWqYYgiyLo0jmleqPMwU3o2gxgtoqVGgghEVbW0WNQGbaFSXQ+HPBsuIVqgt1TSphMrSYS0OLnxEWXTF2c+RUgbhOGzOcToE2pUB5LCmzIY2KOpNDgSsyO2ZiVI97sQV0Xs5xmhhKL3OaX1XOgADRoH+R0kk9bLm3tKIo4YEGVJpNUyrO3dxl9ZkkBokGBIMTYybEQquxga0ufsJzauIjf82SHhhf7vJIyNNp2vfuOnVU4jxQ5SyCLQTP+2O3yKk1GvLPSw+HDQwxnEvBk8TjVaSLwGsNh5mVXCt/t5DoAdtYiUl4PRdnzO1MT0bHhC6KiYkD0/N4XJkkk6Q7WjhuPYapTqSy4KEw76hcAQur42wETG6UsYvSw5PWNHkZ8fnJoExFNrrFWpUABYIl1MclDVW9Ea2LOJcPzhKm8EcurLZXi1MsjWhXjT2zn/wDoYy9Uv9xUoukaLry1UdSB1CFlf0x4l8EtHjLDAeIKeYatTiQRCU8U4O1922KSPo1qfhEwjxGa1oFknDuzuxVnSFNN2U3suU9nKeKqV202A31J+Frd3HovodLhgLzN2Ai51cW8rWE3/AufLCMHTZ04sjkrSA8RWaxgfkExq+4E/pAmC7rt81g1rsoz5Q58w0CLATpHIEplxPB5HZz8I3/xGuUDmucrvL6kmw0G8M3mNo1TRipLQrm4u3/wqwgOyu12K1xFKFjjq9GoJZIN7Hbsdwh8PjCTld5IcWNGS+cCW1YWj250M6mQtaTykeuFlsaVRmMkKKNOXA6ALbIY6hS5uUapZKhIysrjiISuvhIhwRr6uYRCDxVX+5lnZbj6GTgtxNQNfdG4F/oUv41gXO8TdQq8GxLoLSLhXlG42iEJ1KmP3snRSagY0rHDVJCHxswoxWy0uDfh2JLqcAQDNyYAM3PU6CEGcOS4l0b9L7dv4Rns3/2czgDMgTfQuho7zfyW9XDeEjNfpvFiZ/N1z5dSZ6H8zXlHsP4RfU/F2/CmlB0622J7GA5J61EgZvL0t+dkw4fiJAPoeukellyNbstLlmHG6XhkanvBSMCy6PFs+IG8CQRoRzHLmufcyCR+eXRdv8z+HB/THSZQrwU9IUkLqOIqisDhRUOUug7Hbshw2E49nMPme50HwjW8djzQyuFJzV8FvEatKicl3O62HnCxw1Rj9fCemnzKb8Q4P8RAY6oSD4wYLZuNLWSni+Eosa5zc4eBo0jIDtM38lNyO/Jiiv8AzoitTYDZ8+X7KMRgiLkA9iD9EpoVDubrqvZ3Dl2WpUmAZbJPiI5A6AH19VjyOPTmlgjWhpwzBDD04j+48S7pyB7fVF0Xhul3HTkOZXqlOSXG5K2pOGkST29FzerlbG8pRo53jWKNR+Rl6bNTFnO3PUbDzXPY2mRmaDAMZzrHKm3m46kbWldZxgtpARGY3vJgfqe7ncwBuSAuVxAd8RBgyGN1JnVxj9RNyV6GPa1w8/Jp76A4Vga8NIgG2sxIIufn5Lfjvs7Va1r2am6CxDjTJEy42tt0HNdDWxT6lOm2YhjZ9Anyek00LjppxYs4eS9gzfELFMcKG6FVwWFDQ4zutK8C5suefTtxKThf4H0Hi43WNWlmMkwsH1mtNytKuYj/ABHMpW2xUkgHiGIFMWKWYDEGpUJ1hWxVAVX5WEkfqd+yZ4LBNpDKB5q0Uor/AGSlJyf+i7hKFxGDvLLFMWtCgtWJhQHgWOLsrhBiyVcUxbmkscDIXRU6cODlnj8K2s+4ubd5SqVTutGtXGkOOBYX/wDLQdESy/Ukz9T8laAKki7cs+ounFfBkUqbBAAygxa0CfzoluHogW5gA+sn/auHK7bZ6WHUUUrOEkOmOesg7/fzWeGcGWOht5c/v5oqo4kN00iI5jT0U4bDNNjoQ6PIT9FGrLt0jKqx0kcrHpzHqlVenYDdto9IM7/wnGDrBofn0DdRc2IBPpHoh8RTuWkQ6TPIwcpyzqJHyV8b8tP4c+Vek4ijIsg26Y4vB5DAMjmRHqhw0LtTs85r9M8qa8M4mMOw5WTUcbk/CBtbdLAb5d1ozC1XaMIExJt8tVkkmtmxtcGNbHvrDM4x25/ZczVL63gY0wLuPPaTyC6fBYCQcx9IyntzTEYciAKTSY0JAgDnA1UZTiuHovLcIqqaOZ4TwFo8dU5gNGiYn/yNp7BdX/TNsZtAAGkQNPJCVKTtcoAOsEW+SIwtOZjUaz+Quec3IVI1qC4sD2VqMT4pEXJ6clcsOgIttKDxVItIkzzF0iezJLVAbsCary+oAZMhuzWj4QecT8yd7DY/AhzntpuAcG/EQYaDsOpg32CPOJdcjzC5fjtZ7nZLjNcgWEDmf1H6Ltwyc5HJmioRObxQDCBMum5FwOg5910mDuxh/wDEedtQufq4QEtHUSTcDuF09KicsNbAFraDouzM1o5MKezIU5dbRLsZVqVapptFhAHILpcU9lGjfU6pOzK8ucwmDcEc9wVBO9nq4Unj839AsFwl76jTUfOUyEXxWkaz4zEMbaBunuFpNYC5xEoBzBJPVSWT1k9fiOPzUK/QWhQDAA0LcAolzBlkGTyVWMMSq2KZtapLYWoaoc3dAGZMIjhdLPUbNoMz2uPnCxcEdwqrkfOQkBrpO2k5e5iPNYzVs6birxZokXt5ifTRLmYWWTB2+hkoqi9z2S65iPO8HomtKkIy9B6wvPmnKR3Rn/jjRzVMBznt8x5NhefQd4hfw6dJuI+SYVKIaTbXTvuPmtckg7HT9lKy/oS4rKCYOgbYjXMMjvLN8iq4psBg11mRMOIbnZ2P3KJGAc/MNSOep/mytUoXPvDqZPOeadT0K0v0xPhf7sHwGYzDU6AydQY736LbCcKpm+XvfQ66Hr0gorDkAZXZXMm2+Xn1/Oqqca2PBN9jrF9OfqqLIyLgnozfhmMlwtzN5PpBjsrU6rQ4BxyzYAteAf8A6uUPUxodqDfbQyOo0VaznAEOJe23hOpHIHn1VPSfRfDQ1FfKTe5j9BHnFreSpUJMuBGmuvyS/DNbldlmCLZswdTI2G0dFqwhp+KSecgqc1+DR10JDw1l22uQUNQxIkERfW+oRFNgLLmZ5HYrE0xTvsdLR/CmOjaoRIcJ8j/CmvijtPko93I8JB+SHqZm5i2ba/nJC0Y0gcO94/LpO5QfHcOxrcsgGJE2J65dQOpW9Sv42OvcHS143hcxjqT31qrGmSCS9xsIGnYLt/mje7OP+iVaE+MrQYbt8+q6HB1n5dCFzVNgc5zDrG8jUgW3FiSCnLCXEAQZFpMGRsZ1XVma4RwQbVnuNB72bnss/ZUllGq1zTnk5Qd566K76WaAZBBMzcf8phQo5YkzF5gqEprz5OmOJqfqzfyVQrhhClo5piCIpU91XMdFqWwve7CAIA2XiNl6BopY26AKtYEZwcn3hJNh3IFheBvf6IaBKvw1rg1wgROYkTqHAwXdyLdEsnoeCtnRYAjR2oJm/wDjp80ZXqZG+8aZ017lK8GcrnA/5T/9OBB/3JphaYyumIjTsdVxPZ1uui2rXl3+qe1rrcVZvsY/Y/uhTZ8+vlp62RdJsC2k/XRRLNIIonTmN+Y5FA47ClribEHWbpnhGR56rbF0cwlOo2iPupCCrTkADQ6Hkeh1CEcwgOtY7f4nmOSdGk2CNCgcRRd8YFx8XXuFisqmYYaqWggjN9+sqMK17nEN+GCb7c17OMw2H0Wtai4eJhk8hoRy/hOmYzOnjRFyS02nWOhKvVcG5QADexNx/wCqE/qGMkljg1wggQRM8kcaYDWtFx/NvstFoLwtYQWt22nSbx2QrnEu8el4tp+6yzZDmmduvYohtWQAOcT6+iwOGlF2SI5/Iq+NJDc7Yhuusid+oQuIBDCeRkFWwT89nPLQRe6Et0ZLlgTWSI0eJkWS44ihTpuDwZecz3WGbkJJ06Jw/BEktNuZvcHU+fdc1jvZ6hVrGoA73Y8AYCbllnOJMkkmfRdUKits5ncnpCiphzian9S05aYEMbeXZZBdp1+SOawiARNrbEHeJTWpRAb7sWaNBYCOnJYVB4QWy7kDtKJZLLwgonsIzLtf/LmOy3rAti9ifzRThKRnxbbH8hSDDgHCw25dlK7Y9EgXKnqrsAGy8650XUzgMqlxChoC1jdSWDdAGJb6KcvJbWI0mF5sIsDH3dlHDajSQwB0MzF5Ey4k3sOwj1W1Yw0pXwDFA1nszEE7DfrPLX1SyVoeDpj7BPJcA4kvg5jzmDE87fNOaLw8CbD5i0wUjZhS24ccjzLTeQ65yu7wV0fD6zHtDo0EdwRbzXK4nT60YcQoNMEfLktsOQAPzyKzxRaCA3SD18iq0XtI1ufryKlJbHW4jChvHodVBqz0PyQ4uJmVXODqSDz1WWJ4+kPrNzeMWOh6pZi8Xq1hmOdrLfiALhB9f4SoNAMugnkZbPTunUW9jxo0o1rBpHhJ8xJRrHZKkTMtMEW0vfWCk7cSybG206hbUsW1xaXWg6zcrVoaSs1xdYkuBAaNv1ec8yr06xLNbix8vwfNLa9bLUMnMx4N+uoPcfdXp45haRMuAAjmbCRC2mYepNbGYOiRIG82KKwPGmiQ6AduR+aWllQk5WRJ5wFm3hb3Ol+bLybcnpJ0TximxJNJbGVPH1H1BStkfYdDHPaUaQQYi65nhFRwrH3JDcsODXXzCbgnzieoXT43FAAkkNO02nsnnDzRKMvXDLinFqdL/uEt9J8pQfC8SHZXR4bhn/rpPWbnzlKKPC/6t/8AUVpcJIpsOgDf1EbzEo4vBJy/K1+nVbNKqRuNGuIpzI32P5ssWjw9RqtaEmQTbmqBmvof3SFi3vJFgTA1Rgoh4ki9j57hZYHw63Bn/hF1HgOsPwbqZoBJn7qC2+putj4ug3teVHuyL7dV2nnkgKTy1Ut5KGtgkEHVYBi/NoAI3WzaewNlBYdJ9VYCUAZYpgykLgMVjHUMU2oLgESObZuF9CeNguK9sOFEeMeatiaun9J5bq18PpPDcW2rRcwGQNHb6kh/kdRyKhtc0vd2uWlrgT+pp6bRljoQvkvs57S1MK7dzNxO3RfR8NxOlj6U0KgFVly13hNhboOUiR9pZcEolcWeMjojQblJaTJ05gpe5/UE6kdDuP22Q+F4jneQ34SC6OcmC0dQbQrOxLXNY6P320O+vzXFOB2QkG032+KOq2ZWizt9xH0S2kYlpBLToRdb4Z2X9Mj5wpcKPZXFGpPhvy/CicNiSDJEmN4B9FtTB1BtyP2WdepJBi/YfNUjPyuE3G2buDHRmognmWtVsRw6m4WoUietr9whXOj9IHb+CrMLT+mfIJllRjgxMPZl7nEFzQJmGuc4Cdri8Jjh+CspCGls83MJP1Tei8BsBDvAv18ljkbt6YpxPDqjjbENA5BjtvNUdw15s6u4jk1uX5kkfJMgwq8QCtWWQrxRFmD9nKVOXtkOjmSe3btCTcQbiHuLGUwGTlLiZMbuHJdTSrwYMwlXEsWGugTDtNLcyqRne2J5p0gzCYUCADlgAQd4VsVw5rhBGt5gfkoXD1diUyNT+2b3At1U/TK+UhA7Bu0BkbbFBVaTmnQmesJu+ub8/oqFpIzckKY9GODqAjryW1cACQJsLDVZ0aIc4E26jkrf08uc0lwMjkR6Qi0xWtmebWbKpeLXC391edlm2m3NJ/ldZwk5T5rz3TfWysxgmb35yvPZyKAMqb3EzEDcLVt/zZQQB+aKQ0RKDSpd1lY4vDe8YWx0utyNLCFLWAXAQYfLuPcDqUXmW+HpslmGxLqTw+m4seNHCxH79l9gxFBrxDhI38+aQca9kKb70/Aemi6oZ1yRzTwPsS3AONDGtDSGsxLfFYQKkEHM0TOawkT26PcG0ZC2pqHa6ZHcxPO9tDC+VY/hlbCvBcHNIMtcLaaEEaFdnwX2sbXZkrODMRYAmBTrCQYdNmOka8+8CebCmrjwrhztPzI6ttB7c0PDtd7Gdwdj0XsHji6BlBjU6TbWN0I7F+JtoJADxoWxYHsRb/SrYah4ywOIgkQZBHIgjaF5840ejB2hwxoFg6CR5FS2qf1QRz/lZ1cNlA8TjyNlelSgSL+diolCad9L+SKw2GmRpyWeGcRtC0bVgxF9kIx38L+6I/IQ2KG8Jo/F5RPRKcdXBIIgTrGidpCQlJ9RFCte9uSIPikSARf+EtqEAXMXsVFUkNBbJcdB9liRrZapXESTf6yg8PTzvceVgJH0+69iqVRrTUqtyADe3zKD4LixU8c5beEEa91aMdWyTlvQydhYMgq5Y7aeRVRiQZmxWuFxZmBqVNrZW9C+sZeW6GEbQhtI5juIQVdpa4k87o0NlsO56IWgbtF6ZgEwEM+De6MbhCAMvmDyWDqRaijPWzEGdomw5qvQtP5svOdB5SLDZWbUGw11J1XYcZNQjppYW9CvC+34VLKY5SPJasYXGARaY/5QBjY/svAQDIPXmvBuoi/y/dWnnqbd0AZ1XBsWn+Om6imSdWgDYrUffkvVYta3PT+EAZFvcKxMRHnPVUNcEgDlOnPaUQDuR9CiwaAsdhGVWlj2yI9PNfPOO+y9SkS5rS+nsQJI6dV9PqU3aR++ukLMzYQSNo58o7p4TcOE5wU1s+SYHi1SlaSQNiT4egnbpou74Hx5lZ4aHwcoDSdRffe0x2RXG/ZmliJPwvH6m/QyLrh8VwutgXipAc24kaEdeSpJQyr8YsJTxPe0fVaGPfkOZuljFxIMHsisLVzt6HTnK5bgvFm1Gsexrmkj+4CZk/5idDzXQYcky5sATOX9uS86cKdM9CM7VoZYeiRJ1+yIoOBsQh8HXixFyelwr4moQDA9NUqiDlZTFYWRaSl9dv6ZI80NjOKZT4Xf7oPyBSXiPE3TIc0djJ8+SdY7D1XRhXqikQ8HNctgizTGs87qX46mwZ3ONmzABt9pSSr7QZJMhzpmzR8XTNI9VymNxuJxT/diWgn4RbfVxV4YPTIZM/lBvEOKVMXVE5hSBu0ucRE7zunXEeMUqWUNe3LA0sWxtCrgfY2mGgOqVC6ATlcQBOwsmmC9nMPSmKUm13nP8yrSUOEozmhK72lpVCcz4cAMpGh6Ec01wXFGvDchBJAiHDX9QPJE4rhGHqAZqLCByaPqEqxHsdhyZYX0ybgtdpysUrhjf6hllyL8Z0VKoXX+JpFibdIPVEMrAuGX0IuOi5bA46thf7dZhfTBJ94y4MjUt1C6bB41tRoc3K4WIcoyxNFVlT4GU8VckfnRSwCQeaHdebEKH1IETB/TJtOwPK6VRfAc10ya7eZ8o8gpyh2x7hebT6Ez8PW8WHOVFOuMwBpk62kAT+bKxEsGkSNR9Coc4/8AE/Xksv62DBa+5t+5WeJxLmkgUyTysB0RRqCspNhr1VKVIWJkOEySZG+0awrYdxyX13M81NOi7Le4nlHUWWARPK3TvzQXEKhLCLG+gBmOvNa1qobPi25Secc90t986SWt8LiQScxIjUW2sirNTphdCiHgeItj9LYg7GXRPJM32gbfklKsHW92CHNMm4tEg7+JEN4nTJ1i2pabT1hb50Y3bDi4C4O9gAfXoqk+Inke3z5qngcLQ7SPFceh0Vy45duRtJHRAEF1yZGs3k+vMoKrh6VZjmuGYG0ka84/cIyg4RDTIb3+pXi+8TtMxbsELQHB8Q4ceHVBUbLqDtp8Tek/dPuC+0tOoQ1hhx0afiPbmn2JY14IfDm/qBEjsvez/s1QGIbiGUww0wTb4RIiY5wVs3GSuXRYOUHUefgv4hjC2C8PZe5ILRPISgsZ7QZbGqZAkXiekpn7Z0P6+uaRcW0qNyRvUIs0dmn/AHJXw/2IpZgGl1R99YjTeySEIJXJlJZZvSQdg/ZvFYhnvDlptIkZrm/QSuLZwbF1iWuhuUkGTABFiOq+1tr+6Zl3YwSesfwuVr8dw733D2VHED4DkdydmiMpteRqEYsrvSFnFy6zkMF7FPnNWq+TZ+q6rBcNp0hDG9zEyjCdfzsquaSM2l1SU2+ixilwoQNu3VZ1czhFoiOZ+a3yjTS3mrkRae/b8KU0Gp/DBFtB16EKzaOYiIv9lekwAvaT1EC0Hus7te1zXD689PVFm0WyAzb87LDD8BGcFrXtk+LLmDbm5I0TNnEapEAtbrByifNU/rqxPxyLWmJjZI/dBoc8XwbH0DTgaQLwbXsVyx4W1pF3GNnGbnczqmWIqVH3OgMjaI5LJpkyN9ec+aMcZRVMHQNTzRBtBgQb236GVnRdlcSbiJHOTsiH6S6359Fg+hlMg9dZ21umNTCGuub76xruDf7KuQSYAvBO5jnfZUqVDHhZJHk3lyWtMEtgi5FyLxpNytMIcSIB/BNiY9FLmW5nfbT+EPiKJAlj3AjRoggnZp6HyRbW76HfeP3KAMWYYCwidVo2mWfCTHK0HqRyWg6a7WFxqFVrcxiYJ066SY3RYUaVhngQDlmPCB3iyyNBrf0jedNNTbay1zAEm/oPqpY4R6zoPsjYaFOO4UHi3hI0gR2FkRg6b2s93q+TE89SSeyOds36fefyyrTsZBJ59PRFgUY08ttNj3UnESZt5AWgbDsEUWi594G62y3UCm3d7osbNH5oErkbQNmEE2gi8bbzG2id4ZnusPmOrhmOm0w35ITCV6Y8LwXA6SCd+U66LLiGPfWZDQWtPwkjQAxdY7aBGODxLmCHMY4ySbTLjdxnuiqnFHEQGhs6EJcIAaIzO3MQO5vblCs8T/xzWuEQthVZ5NEsd4s58ROuU2g9ctvNBuAAvAGw27QqsrOzQ4XOmv5NlrWY1w6nXaOh5yiMa4Ddnqb/AAy0yDY+XNUDZO4Gt7LzWwbCJ/NfurvvIMiB9t0xh57ud48+qqTMkm14/b+FZzb+c6j0691INuWvKb8/JBhjWcQNewi/qltep/cAFQtJsdxbboeqZVKNoJcAfXuCh6/DaUtMu6iYgzfvsg3Rs2jaRqds1u/SyguI1GuhF7+WhRNWCRFhpz+fkqiwsD8tUGE03ESR5cvMKHgmxty2jZQRedt+n7K8zEWg8hfud1oGVMSWTew1W+QFzZANxt1Xl5YaxdUeczbn8lNaLRMRaBbb0Ury0xgtYQBH+Szom/qvLyFw36XpG/51WeOaCZgWaY6X25KV5aKXbp5lbUz4fIfdeXlhrM3nTyHlay2qCBa1j9CvLywCCLnsVUn7fZeXkGmtZoDzAixWuGPxdm/VyheTIx8BmNt6/UrZrRm05/ZeXljBGRaINlrgRb/U37ry8l+GspWaMptuPqvYdovYafZeXloGZHgPcfdDcTtTqR1H1spXkIGEU2gi43B84F1NYXH/ALfdeXlpgThGDM0QIzkeUaIirTEAwJ7DqvLy0UV4haR9F5eW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data:image/jpeg;base64,/9j/4AAQSkZJRgABAQAAAQABAAD/2wCEAAkGBxQSEhQSExIWFhUXFxgYFxgYFRQXGBcYFxcXFxcUFxgYHCggGBolHBQXITEhJSkrLi4uFx8zODMsNygtLisBCgoKDg0OGxAQGywkICQsLCwsLCwsLCwsLCwsLCwsNCwsLCwsLCwsLCwsLCwsLDQsLCwsLCwsLCwsLCwsLCwsLP/AABEIANIA8AMBIgACEQEDEQH/xAAbAAACAwEBAQAAAAAAAAAAAAAEBQECAwYAB//EADoQAAEDAgQEAwcDAwMFAQAAAAEAAhEDIQQSMUEFUWFxIoGRBhMyobHB8ELR4RQjUoKi8RUzYnKSJP/EABkBAAMBAQEAAAAAAAAAAAAAAAACAwEEBf/EACIRAAICAwEBAQEAAwEAAAAAAAABAhEDITESQVEEE2GRQv/aAAwDAQACEQMRAD8A+cYkeOBfcr2E3KcUuF5hmmPulZw5a9zVxek40j0VFrIpMJquygGbIvC8UDG/F80Li8MTRhJ28NcRcqf+KM1thnclLSOmwuPzAuSnF4iXEzus3EsaGBD5TuU0YIZ5KSQTSeSVXFUXSCAtOHs8SPpg3BHZbflmNe47AaFeBB1TGg6RMovgns5/U1HAkhoyzGsudp6BxQL8M6hWfRdMAkA8xMB3ySTp8LY1KKTfAyk9XqW0VqFJF/09lEo2JqtMuKtSoQbol1G5Xstrpm/hkV9KuA2KGxBjRb0aIm6nF0hIhahZP4COpgeJSa9lvXpjIhMsNkAnqnv9E8t6RWngM3iJR+GwTUNh3zqt2VL6qUpstDEkMMOabTfZX/rpM6BLzBRlLB2UnIp4SM6+MLuawbWI3JRbsNuFV9DdapG+TA4pxsr0xMc173a2w9MSFtiuKR7iMwEDWqmJRWPqEmyFDgBdAyegCo92q0ZizIJ2V3P1ss+SqiMlY5oEi0WQOOpQS7dNXHUoXGEEXClGWyko6A8O9rvDmErNzIkIapRAIWmaJC6Io5cm+gdenuo/plei6SmdLChwkmITSlQsIqQFhm5CCm3DMM7EVQxouZ8oEyVk94DbNTz2HoO9+wtOzpB0IjT1hSlJdZ0Y406+HX/0rcOwMZ4SRy5CD32+aQYvggMkQTqZJEnrb9l1uJwhLwYLoBvBjySWrgveVWvzPBZPh0BPN06rnyL07ukehBpxvpy1XAuYLiDyOqzdVgL6D/02lUZlqMJdFncunZcbxThzcmZp6g7EbJYZKdNnPlgpX5+CYlU3lS0QpBXRRz2ir2ybLMt5qalUNElK62JdUMNFuaeMbIzmkH4en7yb2lMsuVuUjZJcJWFBzcxtN1PEvaFpeQ0SFsoNukdOHNiUalowqkgkBXwzilZ4r4w6Lbp1h67HQ5u6J42kThmjKVJl5gptg609Epruk6IzBmy55R0dCdjCrTm4Q72Fb0zF1vSrA6hJdAK31Y2U4XEAlMMU1rtliygwNJAgplJCyuheDJK9Wo2ndVNnSjc6Z6ZkXaFgp3hWqYYgiyLo0jmleqPMwU3o2gxgtoqVGgghEVbW0WNQGbaFSXQ+HPBsuIVqgt1TSphMrSYS0OLnxEWXTF2c+RUgbhOGzOcToE2pUB5LCmzIY2KOpNDgSsyO2ZiVI97sQV0Xs5xmhhKL3OaX1XOgADRoH+R0kk9bLm3tKIo4YEGVJpNUyrO3dxl9ZkkBokGBIMTYybEQquxga0ufsJzauIjf82SHhhf7vJIyNNp2vfuOnVU4jxQ5SyCLQTP+2O3yKk1GvLPSw+HDQwxnEvBk8TjVaSLwGsNh5mVXCt/t5DoAdtYiUl4PRdnzO1MT0bHhC6KiYkD0/N4XJkkk6Q7WjhuPYapTqSy4KEw76hcAQur42wETG6UsYvSw5PWNHkZ8fnJoExFNrrFWpUABYIl1MclDVW9Ea2LOJcPzhKm8EcurLZXi1MsjWhXjT2zn/wDoYy9Uv9xUoukaLry1UdSB1CFlf0x4l8EtHjLDAeIKeYatTiQRCU8U4O1922KSPo1qfhEwjxGa1oFknDuzuxVnSFNN2U3suU9nKeKqV202A31J+Frd3HovodLhgLzN2Ai51cW8rWE3/AufLCMHTZ04sjkrSA8RWaxgfkExq+4E/pAmC7rt81g1rsoz5Q58w0CLATpHIEplxPB5HZz8I3/xGuUDmucrvL6kmw0G8M3mNo1TRipLQrm4u3/wqwgOyu12K1xFKFjjq9GoJZIN7Hbsdwh8PjCTld5IcWNGS+cCW1YWj250M6mQtaTykeuFlsaVRmMkKKNOXA6ALbIY6hS5uUapZKhIysrjiISuvhIhwRr6uYRCDxVX+5lnZbj6GTgtxNQNfdG4F/oUv41gXO8TdQq8GxLoLSLhXlG42iEJ1KmP3snRSagY0rHDVJCHxswoxWy0uDfh2JLqcAQDNyYAM3PU6CEGcOS4l0b9L7dv4Rns3/2czgDMgTfQuho7zfyW9XDeEjNfpvFiZ/N1z5dSZ6H8zXlHsP4RfU/F2/CmlB0622J7GA5J61EgZvL0t+dkw4fiJAPoeukellyNbstLlmHG6XhkanvBSMCy6PFs+IG8CQRoRzHLmufcyCR+eXRdv8z+HB/THSZQrwU9IUkLqOIqisDhRUOUug7Hbshw2E49nMPme50HwjW8djzQyuFJzV8FvEatKicl3O62HnCxw1Rj9fCemnzKb8Q4P8RAY6oSD4wYLZuNLWSni+Eosa5zc4eBo0jIDtM38lNyO/Jiiv8AzoitTYDZ8+X7KMRgiLkA9iD9EpoVDubrqvZ3Dl2WpUmAZbJPiI5A6AH19VjyOPTmlgjWhpwzBDD04j+48S7pyB7fVF0Xhul3HTkOZXqlOSXG5K2pOGkST29FzerlbG8pRo53jWKNR+Rl6bNTFnO3PUbDzXPY2mRmaDAMZzrHKm3m46kbWldZxgtpARGY3vJgfqe7ncwBuSAuVxAd8RBgyGN1JnVxj9RNyV6GPa1w8/Jp76A4Vga8NIgG2sxIIufn5Lfjvs7Va1r2am6CxDjTJEy42tt0HNdDWxT6lOm2YhjZ9Anyek00LjppxYs4eS9gzfELFMcKG6FVwWFDQ4zutK8C5suefTtxKThf4H0Hi43WNWlmMkwsH1mtNytKuYj/ABHMpW2xUkgHiGIFMWKWYDEGpUJ1hWxVAVX5WEkfqd+yZ4LBNpDKB5q0Uor/AGSlJyf+i7hKFxGDvLLFMWtCgtWJhQHgWOLsrhBiyVcUxbmkscDIXRU6cODlnj8K2s+4ubd5SqVTutGtXGkOOBYX/wDLQdESy/Ukz9T8laAKki7cs+ounFfBkUqbBAAygxa0CfzoluHogW5gA+sn/auHK7bZ6WHUUUrOEkOmOesg7/fzWeGcGWOht5c/v5oqo4kN00iI5jT0U4bDNNjoQ6PIT9FGrLt0jKqx0kcrHpzHqlVenYDdto9IM7/wnGDrBofn0DdRc2IBPpHoh8RTuWkQ6TPIwcpyzqJHyV8b8tP4c+Vek4ijIsg26Y4vB5DAMjmRHqhw0LtTs85r9M8qa8M4mMOw5WTUcbk/CBtbdLAb5d1ozC1XaMIExJt8tVkkmtmxtcGNbHvrDM4x25/ZczVL63gY0wLuPPaTyC6fBYCQcx9IyntzTEYciAKTSY0JAgDnA1UZTiuHovLcIqqaOZ4TwFo8dU5gNGiYn/yNp7BdX/TNsZtAAGkQNPJCVKTtcoAOsEW+SIwtOZjUaz+Quec3IVI1qC4sD2VqMT4pEXJ6clcsOgIttKDxVItIkzzF0iezJLVAbsCary+oAZMhuzWj4QecT8yd7DY/AhzntpuAcG/EQYaDsOpg32CPOJdcjzC5fjtZ7nZLjNcgWEDmf1H6Ltwyc5HJmioRObxQDCBMum5FwOg5910mDuxh/wDEedtQufq4QEtHUSTcDuF09KicsNbAFraDouzM1o5MKezIU5dbRLsZVqVapptFhAHILpcU9lGjfU6pOzK8ucwmDcEc9wVBO9nq4Unj839AsFwl76jTUfOUyEXxWkaz4zEMbaBunuFpNYC5xEoBzBJPVSWT1k9fiOPzUK/QWhQDAA0LcAolzBlkGTyVWMMSq2KZtapLYWoaoc3dAGZMIjhdLPUbNoMz2uPnCxcEdwqrkfOQkBrpO2k5e5iPNYzVs6birxZokXt5ifTRLmYWWTB2+hkoqi9z2S65iPO8HomtKkIy9B6wvPmnKR3Rn/jjRzVMBznt8x5NhefQd4hfw6dJuI+SYVKIaTbXTvuPmtckg7HT9lKy/oS4rKCYOgbYjXMMjvLN8iq4psBg11mRMOIbnZ2P3KJGAc/MNSOep/mytUoXPvDqZPOeadT0K0v0xPhf7sHwGYzDU6AydQY736LbCcKpm+XvfQ66Hr0gorDkAZXZXMm2+Xn1/Oqqca2PBN9jrF9OfqqLIyLgnozfhmMlwtzN5PpBjsrU6rQ4BxyzYAteAf8A6uUPUxodqDfbQyOo0VaznAEOJe23hOpHIHn1VPSfRfDQ1FfKTe5j9BHnFreSpUJMuBGmuvyS/DNbldlmCLZswdTI2G0dFqwhp+KSecgqc1+DR10JDw1l22uQUNQxIkERfW+oRFNgLLmZ5HYrE0xTvsdLR/CmOjaoRIcJ8j/CmvijtPko93I8JB+SHqZm5i2ba/nJC0Y0gcO94/LpO5QfHcOxrcsgGJE2J65dQOpW9Sv42OvcHS143hcxjqT31qrGmSCS9xsIGnYLt/mje7OP+iVaE+MrQYbt8+q6HB1n5dCFzVNgc5zDrG8jUgW3FiSCnLCXEAQZFpMGRsZ1XVma4RwQbVnuNB72bnss/ZUllGq1zTnk5Qd566K76WaAZBBMzcf8phQo5YkzF5gqEprz5OmOJqfqzfyVQrhhClo5piCIpU91XMdFqWwve7CAIA2XiNl6BopY26AKtYEZwcn3hJNh3IFheBvf6IaBKvw1rg1wgROYkTqHAwXdyLdEsnoeCtnRYAjR2oJm/wDjp80ZXqZG+8aZ017lK8GcrnA/5T/9OBB/3JphaYyumIjTsdVxPZ1uui2rXl3+qe1rrcVZvsY/Y/uhTZ8+vlp62RdJsC2k/XRRLNIIonTmN+Y5FA47ClribEHWbpnhGR56rbF0cwlOo2iPupCCrTkADQ6Hkeh1CEcwgOtY7f4nmOSdGk2CNCgcRRd8YFx8XXuFisqmYYaqWggjN9+sqMK17nEN+GCb7c17OMw2H0Wtai4eJhk8hoRy/hOmYzOnjRFyS02nWOhKvVcG5QADexNx/wCqE/qGMkljg1wggQRM8kcaYDWtFx/NvstFoLwtYQWt22nSbx2QrnEu8el4tp+6yzZDmmduvYohtWQAOcT6+iwOGlF2SI5/Iq+NJDc7Yhuusid+oQuIBDCeRkFWwT89nPLQRe6Et0ZLlgTWSI0eJkWS44ihTpuDwZecz3WGbkJJ06Jw/BEktNuZvcHU+fdc1jvZ6hVrGoA73Y8AYCbllnOJMkkmfRdUKits5ncnpCiphzian9S05aYEMbeXZZBdp1+SOawiARNrbEHeJTWpRAb7sWaNBYCOnJYVB4QWy7kDtKJZLLwgonsIzLtf/LmOy3rAti9ifzRThKRnxbbH8hSDDgHCw25dlK7Y9EgXKnqrsAGy8650XUzgMqlxChoC1jdSWDdAGJb6KcvJbWI0mF5sIsDH3dlHDajSQwB0MzF5Ey4k3sOwj1W1Yw0pXwDFA1nszEE7DfrPLX1SyVoeDpj7BPJcA4kvg5jzmDE87fNOaLw8CbD5i0wUjZhS24ccjzLTeQ65yu7wV0fD6zHtDo0EdwRbzXK4nT60YcQoNMEfLktsOQAPzyKzxRaCA3SD18iq0XtI1ufryKlJbHW4jChvHodVBqz0PyQ4uJmVXODqSDz1WWJ4+kPrNzeMWOh6pZi8Xq1hmOdrLfiALhB9f4SoNAMugnkZbPTunUW9jxo0o1rBpHhJ8xJRrHZKkTMtMEW0vfWCk7cSybG206hbUsW1xaXWg6zcrVoaSs1xdYkuBAaNv1ec8yr06xLNbix8vwfNLa9bLUMnMx4N+uoPcfdXp45haRMuAAjmbCRC2mYepNbGYOiRIG82KKwPGmiQ6AduR+aWllQk5WRJ5wFm3hb3Ol+bLybcnpJ0TximxJNJbGVPH1H1BStkfYdDHPaUaQQYi65nhFRwrH3JDcsODXXzCbgnzieoXT43FAAkkNO02nsnnDzRKMvXDLinFqdL/uEt9J8pQfC8SHZXR4bhn/rpPWbnzlKKPC/6t/8AUVpcJIpsOgDf1EbzEo4vBJy/K1+nVbNKqRuNGuIpzI32P5ssWjw9RqtaEmQTbmqBmvof3SFi3vJFgTA1Rgoh4ki9j57hZYHw63Bn/hF1HgOsPwbqZoBJn7qC2+putj4ug3teVHuyL7dV2nnkgKTy1Ut5KGtgkEHVYBi/NoAI3WzaewNlBYdJ9VYCUAZYpgykLgMVjHUMU2oLgESObZuF9CeNguK9sOFEeMeatiaun9J5bq18PpPDcW2rRcwGQNHb6kh/kdRyKhtc0vd2uWlrgT+pp6bRljoQvkvs57S1MK7dzNxO3RfR8NxOlj6U0KgFVly13hNhboOUiR9pZcEolcWeMjojQblJaTJ05gpe5/UE6kdDuP22Q+F4jneQ34SC6OcmC0dQbQrOxLXNY6P320O+vzXFOB2QkG032+KOq2ZWizt9xH0S2kYlpBLToRdb4Z2X9Mj5wpcKPZXFGpPhvy/CicNiSDJEmN4B9FtTB1BtyP2WdepJBi/YfNUjPyuE3G2buDHRmognmWtVsRw6m4WoUietr9whXOj9IHb+CrMLT+mfIJllRjgxMPZl7nEFzQJmGuc4Cdri8Jjh+CspCGls83MJP1Tei8BsBDvAv18ljkbt6YpxPDqjjbENA5BjtvNUdw15s6u4jk1uX5kkfJMgwq8QCtWWQrxRFmD9nKVOXtkOjmSe3btCTcQbiHuLGUwGTlLiZMbuHJdTSrwYMwlXEsWGugTDtNLcyqRne2J5p0gzCYUCADlgAQd4VsVw5rhBGt5gfkoXD1diUyNT+2b3At1U/TK+UhA7Bu0BkbbFBVaTmnQmesJu+ub8/oqFpIzckKY9GODqAjryW1cACQJsLDVZ0aIc4E26jkrf08uc0lwMjkR6Qi0xWtmebWbKpeLXC391edlm2m3NJ/ldZwk5T5rz3TfWysxgmb35yvPZyKAMqb3EzEDcLVt/zZQQB+aKQ0RKDSpd1lY4vDe8YWx0utyNLCFLWAXAQYfLuPcDqUXmW+HpslmGxLqTw+m4seNHCxH79l9gxFBrxDhI38+aQca9kKb70/Aemi6oZ1yRzTwPsS3AONDGtDSGsxLfFYQKkEHM0TOawkT26PcG0ZC2pqHa6ZHcxPO9tDC+VY/hlbCvBcHNIMtcLaaEEaFdnwX2sbXZkrODMRYAmBTrCQYdNmOka8+8CebCmrjwrhztPzI6ttB7c0PDtd7Gdwdj0XsHji6BlBjU6TbWN0I7F+JtoJADxoWxYHsRb/SrYah4ywOIgkQZBHIgjaF5840ejB2hwxoFg6CR5FS2qf1QRz/lZ1cNlA8TjyNlelSgSL+diolCad9L+SKw2GmRpyWeGcRtC0bVgxF9kIx38L+6I/IQ2KG8Jo/F5RPRKcdXBIIgTrGidpCQlJ9RFCte9uSIPikSARf+EtqEAXMXsVFUkNBbJcdB9liRrZapXESTf6yg8PTzvceVgJH0+69iqVRrTUqtyADe3zKD4LixU8c5beEEa91aMdWyTlvQydhYMgq5Y7aeRVRiQZmxWuFxZmBqVNrZW9C+sZeW6GEbQhtI5juIQVdpa4k87o0NlsO56IWgbtF6ZgEwEM+De6MbhCAMvmDyWDqRaijPWzEGdomw5qvQtP5svOdB5SLDZWbUGw11J1XYcZNQjppYW9CvC+34VLKY5SPJasYXGARaY/5QBjY/svAQDIPXmvBuoi/y/dWnnqbd0AZ1XBsWn+Om6imSdWgDYrUffkvVYta3PT+EAZFvcKxMRHnPVUNcEgDlOnPaUQDuR9CiwaAsdhGVWlj2yI9PNfPOO+y9SkS5rS+nsQJI6dV9PqU3aR++ukLMzYQSNo58o7p4TcOE5wU1s+SYHi1SlaSQNiT4egnbpou74Hx5lZ4aHwcoDSdRffe0x2RXG/ZmliJPwvH6m/QyLrh8VwutgXipAc24kaEdeSpJQyr8YsJTxPe0fVaGPfkOZuljFxIMHsisLVzt6HTnK5bgvFm1Gsexrmkj+4CZk/5idDzXQYcky5sATOX9uS86cKdM9CM7VoZYeiRJ1+yIoOBsQh8HXixFyelwr4moQDA9NUqiDlZTFYWRaSl9dv6ZI80NjOKZT4Xf7oPyBSXiPE3TIc0djJ8+SdY7D1XRhXqikQ8HNctgizTGs87qX46mwZ3ONmzABt9pSSr7QZJMhzpmzR8XTNI9VymNxuJxT/diWgn4RbfVxV4YPTIZM/lBvEOKVMXVE5hSBu0ucRE7zunXEeMUqWUNe3LA0sWxtCrgfY2mGgOqVC6ATlcQBOwsmmC9nMPSmKUm13nP8yrSUOEozmhK72lpVCcz4cAMpGh6Ec01wXFGvDchBJAiHDX9QPJE4rhGHqAZqLCByaPqEqxHsdhyZYX0ybgtdpysUrhjf6hllyL8Z0VKoXX+JpFibdIPVEMrAuGX0IuOi5bA46thf7dZhfTBJ94y4MjUt1C6bB41tRoc3K4WIcoyxNFVlT4GU8VckfnRSwCQeaHdebEKH1IETB/TJtOwPK6VRfAc10ya7eZ8o8gpyh2x7hebT6Ez8PW8WHOVFOuMwBpk62kAT+bKxEsGkSNR9Coc4/8AE/Xksv62DBa+5t+5WeJxLmkgUyTysB0RRqCspNhr1VKVIWJkOEySZG+0awrYdxyX13M81NOi7Le4nlHUWWARPK3TvzQXEKhLCLG+gBmOvNa1qobPi25Secc90t986SWt8LiQScxIjUW2sirNTphdCiHgeItj9LYg7GXRPJM32gbfklKsHW92CHNMm4tEg7+JEN4nTJ1i2pabT1hb50Y3bDi4C4O9gAfXoqk+Inke3z5qngcLQ7SPFceh0Vy45duRtJHRAEF1yZGs3k+vMoKrh6VZjmuGYG0ka84/cIyg4RDTIb3+pXi+8TtMxbsELQHB8Q4ceHVBUbLqDtp8Tek/dPuC+0tOoQ1hhx0afiPbmn2JY14IfDm/qBEjsvez/s1QGIbiGUww0wTb4RIiY5wVs3GSuXRYOUHUefgv4hjC2C8PZe5ILRPISgsZ7QZbGqZAkXiekpn7Z0P6+uaRcW0qNyRvUIs0dmn/AHJXw/2IpZgGl1R99YjTeySEIJXJlJZZvSQdg/ZvFYhnvDlptIkZrm/QSuLZwbF1iWuhuUkGTABFiOq+1tr+6Zl3YwSesfwuVr8dw733D2VHED4DkdydmiMpteRqEYsrvSFnFy6zkMF7FPnNWq+TZ+q6rBcNp0hDG9zEyjCdfzsquaSM2l1SU2+ixilwoQNu3VZ1czhFoiOZ+a3yjTS3mrkRae/b8KU0Gp/DBFtB16EKzaOYiIv9lekwAvaT1EC0Hus7te1zXD689PVFm0WyAzb87LDD8BGcFrXtk+LLmDbm5I0TNnEapEAtbrByifNU/rqxPxyLWmJjZI/dBoc8XwbH0DTgaQLwbXsVyx4W1pF3GNnGbnczqmWIqVH3OgMjaI5LJpkyN9ec+aMcZRVMHQNTzRBtBgQb236GVnRdlcSbiJHOTsiH6S6359Fg+hlMg9dZ21umNTCGuub76xruDf7KuQSYAvBO5jnfZUqVDHhZJHk3lyWtMEtgi5FyLxpNytMIcSIB/BNiY9FLmW5nfbT+EPiKJAlj3AjRoggnZp6HyRbW76HfeP3KAMWYYCwidVo2mWfCTHK0HqRyWg6a7WFxqFVrcxiYJ066SY3RYUaVhngQDlmPCB3iyyNBrf0jedNNTbay1zAEm/oPqpY4R6zoPsjYaFOO4UHi3hI0gR2FkRg6b2s93q+TE89SSeyOds36fefyyrTsZBJ59PRFgUY08ttNj3UnESZt5AWgbDsEUWi594G62y3UCm3d7osbNH5oErkbQNmEE2gi8bbzG2id4ZnusPmOrhmOm0w35ITCV6Y8LwXA6SCd+U66LLiGPfWZDQWtPwkjQAxdY7aBGODxLmCHMY4ySbTLjdxnuiqnFHEQGhs6EJcIAaIzO3MQO5vblCs8T/xzWuEQthVZ5NEsd4s58ROuU2g9ctvNBuAAvAGw27QqsrOzQ4XOmv5NlrWY1w6nXaOh5yiMa4Ddnqb/AAy0yDY+XNUDZO4Gt7LzWwbCJ/NfurvvIMiB9t0xh57ud48+qqTMkm14/b+FZzb+c6j0691INuWvKb8/JBhjWcQNewi/qltep/cAFQtJsdxbboeqZVKNoJcAfXuCh6/DaUtMu6iYgzfvsg3Rs2jaRqds1u/SyguI1GuhF7+WhRNWCRFhpz+fkqiwsD8tUGE03ESR5cvMKHgmxty2jZQRedt+n7K8zEWg8hfud1oGVMSWTew1W+QFzZANxt1Xl5YaxdUeczbn8lNaLRMRaBbb0Ury0xgtYQBH+Szom/qvLyFw36XpG/51WeOaCZgWaY6X25KV5aKXbp5lbUz4fIfdeXlhrM3nTyHlay2qCBa1j9CvLywCCLnsVUn7fZeXkGmtZoDzAixWuGPxdm/VyheTIx8BmNt6/UrZrRm05/ZeXljBGRaINlrgRb/U37ry8l+GspWaMptuPqvYdovYafZeXloGZHgPcfdDcTtTqR1H1spXkIGEU2gi43B84F1NYXH/ALfdeXlpgThGDM0QIzkeUaIirTEAwJ7DqvLy0UV4haR9F5eWD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gray">
          <a:xfrm>
            <a:off x="3863985" y="1981200"/>
            <a:ext cx="505141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None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.: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trưa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gợi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Tx/>
              <a:buNone/>
            </a:pP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kỷ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niệm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lòng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Tx/>
              <a:buNone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gray">
          <a:xfrm>
            <a:off x="3863985" y="3429000"/>
            <a:ext cx="490716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None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Hình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ảnh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gà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mái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mơ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mái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vàng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và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ổ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trứng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hồng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đẹp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như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tranh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pPr algn="just">
              <a:buFontTx/>
              <a:buNone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tò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mò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mắng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2477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decel="100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19" grpId="1" uiExpand="1" build="allAtOnce"/>
      <p:bldP spid="2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4744" y="228600"/>
            <a:ext cx="8624455" cy="762000"/>
            <a:chOff x="336" y="1735"/>
            <a:chExt cx="4806" cy="294"/>
          </a:xfrm>
        </p:grpSpPr>
        <p:sp>
          <p:nvSpPr>
            <p:cNvPr id="5" name="AutoShape 1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635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2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2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2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23029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</a:rPr>
              <a:t>3. </a:t>
            </a:r>
            <a:r>
              <a:rPr lang="en-US" sz="2400" b="1" dirty="0" err="1" smtClean="0">
                <a:solidFill>
                  <a:srgbClr val="000000"/>
                </a:solidFill>
              </a:rPr>
              <a:t>Phân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tích</a:t>
            </a:r>
            <a:r>
              <a:rPr lang="en-US" sz="2400" b="1" dirty="0" smtClean="0">
                <a:solidFill>
                  <a:srgbClr val="000000"/>
                </a:solidFill>
              </a:rPr>
              <a:t> :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  b. </a:t>
            </a:r>
            <a:r>
              <a:rPr lang="en-US" sz="2400" b="1" dirty="0" err="1" smtClean="0">
                <a:solidFill>
                  <a:srgbClr val="000000"/>
                </a:solidFill>
              </a:rPr>
              <a:t>Tiếng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gà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gợi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những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kỷ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niệm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tuổi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thơ</a:t>
            </a:r>
            <a:r>
              <a:rPr lang="en-US" sz="2400" b="1" dirty="0" smtClean="0">
                <a:solidFill>
                  <a:srgbClr val="000000"/>
                </a:solidFill>
              </a:rPr>
              <a:t> (</a:t>
            </a:r>
            <a:r>
              <a:rPr lang="en-US" sz="2400" b="1" dirty="0" err="1" smtClean="0">
                <a:solidFill>
                  <a:srgbClr val="000000"/>
                </a:solidFill>
              </a:rPr>
              <a:t>Khổ</a:t>
            </a:r>
            <a:r>
              <a:rPr lang="en-US" sz="2400" b="1" dirty="0" smtClean="0">
                <a:solidFill>
                  <a:srgbClr val="000000"/>
                </a:solidFill>
              </a:rPr>
              <a:t> 2 </a:t>
            </a:r>
            <a:r>
              <a:rPr lang="en-US" sz="2400" b="1" dirty="0" smtClean="0">
                <a:solidFill>
                  <a:srgbClr val="000000"/>
                </a:solidFill>
                <a:sym typeface="Wingdings" pitchFamily="2" charset="2"/>
              </a:rPr>
              <a:t> 6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4" name="AutoShape 4" descr="data:image/jpeg;base64,/9j/4AAQSkZJRgABAQAAAQABAAD/2wCEAAkGBxQSEhQSExIWFhUXFxgYFxgYFRQXGBcYFxcXFxcUFxgYHCggGBolHBQXITEhJSkrLi4uFx8zODMsNygtLisBCgoKDg0OGxAQGywkICQsLCwsLCwsLCwsLCwsLCwsNCwsLCwsLCwsLCwsLCwsLDQsLCwsLCwsLCwsLCwsLCwsLP/AABEIANIA8AMBIgACEQEDEQH/xAAbAAACAwEBAQAAAAAAAAAAAAAEBQECAwYAB//EADoQAAEDAgQEAwcDAwMFAQAAAAEAAhEDIQQSMUEFUWFxIoGRBhMyobHB8ELR4RQjUoKi8RUzYnKSJP/EABkBAAMBAQEAAAAAAAAAAAAAAAACAwEEBf/EACIRAAICAwEBAQEAAwEAAAAAAAABAhEDITESQVEEE2GRQv/aAAwDAQACEQMRAD8A+cYkeOBfcr2E3KcUuF5hmmPulZw5a9zVxek40j0VFrIpMJquygGbIvC8UDG/F80Li8MTRhJ28NcRcqf+KM1thnclLSOmwuPzAuSnF4iXEzus3EsaGBD5TuU0YIZ5KSQTSeSVXFUXSCAtOHs8SPpg3BHZbflmNe47AaFeBB1TGg6RMovgns5/U1HAkhoyzGsudp6BxQL8M6hWfRdMAkA8xMB3ySTp8LY1KKTfAyk9XqW0VqFJF/09lEo2JqtMuKtSoQbol1G5Xstrpm/hkV9KuA2KGxBjRb0aIm6nF0hIhahZP4COpgeJSa9lvXpjIhMsNkAnqnv9E8t6RWngM3iJR+GwTUNh3zqt2VL6qUpstDEkMMOabTfZX/rpM6BLzBRlLB2UnIp4SM6+MLuawbWI3JRbsNuFV9DdapG+TA4pxsr0xMc173a2w9MSFtiuKR7iMwEDWqmJRWPqEmyFDgBdAyegCo92q0ZizIJ2V3P1ss+SqiMlY5oEi0WQOOpQS7dNXHUoXGEEXClGWyko6A8O9rvDmErNzIkIapRAIWmaJC6Io5cm+gdenuo/plei6SmdLChwkmITSlQsIqQFhm5CCm3DMM7EVQxouZ8oEyVk94DbNTz2HoO9+wtOzpB0IjT1hSlJdZ0Y406+HX/0rcOwMZ4SRy5CD32+aQYvggMkQTqZJEnrb9l1uJwhLwYLoBvBjySWrgveVWvzPBZPh0BPN06rnyL07ukehBpxvpy1XAuYLiDyOqzdVgL6D/02lUZlqMJdFncunZcbxThzcmZp6g7EbJYZKdNnPlgpX5+CYlU3lS0QpBXRRz2ir2ybLMt5qalUNElK62JdUMNFuaeMbIzmkH4en7yb2lMsuVuUjZJcJWFBzcxtN1PEvaFpeQ0SFsoNukdOHNiUalowqkgkBXwzilZ4r4w6Lbp1h67HQ5u6J42kThmjKVJl5gptg609Epruk6IzBmy55R0dCdjCrTm4Q72Fb0zF1vSrA6hJdAK31Y2U4XEAlMMU1rtliygwNJAgplJCyuheDJK9Wo2ndVNnSjc6Z6ZkXaFgp3hWqYYgiyLo0jmleqPMwU3o2gxgtoqVGgghEVbW0WNQGbaFSXQ+HPBsuIVqgt1TSphMrSYS0OLnxEWXTF2c+RUgbhOGzOcToE2pUB5LCmzIY2KOpNDgSsyO2ZiVI97sQV0Xs5xmhhKL3OaX1XOgADRoH+R0kk9bLm3tKIo4YEGVJpNUyrO3dxl9ZkkBokGBIMTYybEQquxga0ufsJzauIjf82SHhhf7vJIyNNp2vfuOnVU4jxQ5SyCLQTP+2O3yKk1GvLPSw+HDQwxnEvBk8TjVaSLwGsNh5mVXCt/t5DoAdtYiUl4PRdnzO1MT0bHhC6KiYkD0/N4XJkkk6Q7WjhuPYapTqSy4KEw76hcAQur42wETG6UsYvSw5PWNHkZ8fnJoExFNrrFWpUABYIl1MclDVW9Ea2LOJcPzhKm8EcurLZXi1MsjWhXjT2zn/wDoYy9Uv9xUoukaLry1UdSB1CFlf0x4l8EtHjLDAeIKeYatTiQRCU8U4O1922KSPo1qfhEwjxGa1oFknDuzuxVnSFNN2U3suU9nKeKqV202A31J+Frd3HovodLhgLzN2Ai51cW8rWE3/AufLCMHTZ04sjkrSA8RWaxgfkExq+4E/pAmC7rt81g1rsoz5Q58w0CLATpHIEplxPB5HZz8I3/xGuUDmucrvL6kmw0G8M3mNo1TRipLQrm4u3/wqwgOyu12K1xFKFjjq9GoJZIN7Hbsdwh8PjCTld5IcWNGS+cCW1YWj250M6mQtaTykeuFlsaVRmMkKKNOXA6ALbIY6hS5uUapZKhIysrjiISuvhIhwRr6uYRCDxVX+5lnZbj6GTgtxNQNfdG4F/oUv41gXO8TdQq8GxLoLSLhXlG42iEJ1KmP3snRSagY0rHDVJCHxswoxWy0uDfh2JLqcAQDNyYAM3PU6CEGcOS4l0b9L7dv4Rns3/2czgDMgTfQuho7zfyW9XDeEjNfpvFiZ/N1z5dSZ6H8zXlHsP4RfU/F2/CmlB0622J7GA5J61EgZvL0t+dkw4fiJAPoeukellyNbstLlmHG6XhkanvBSMCy6PFs+IG8CQRoRzHLmufcyCR+eXRdv8z+HB/THSZQrwU9IUkLqOIqisDhRUOUug7Hbshw2E49nMPme50HwjW8djzQyuFJzV8FvEatKicl3O62HnCxw1Rj9fCemnzKb8Q4P8RAY6oSD4wYLZuNLWSni+Eosa5zc4eBo0jIDtM38lNyO/Jiiv8AzoitTYDZ8+X7KMRgiLkA9iD9EpoVDubrqvZ3Dl2WpUmAZbJPiI5A6AH19VjyOPTmlgjWhpwzBDD04j+48S7pyB7fVF0Xhul3HTkOZXqlOSXG5K2pOGkST29FzerlbG8pRo53jWKNR+Rl6bNTFnO3PUbDzXPY2mRmaDAMZzrHKm3m46kbWldZxgtpARGY3vJgfqe7ncwBuSAuVxAd8RBgyGN1JnVxj9RNyV6GPa1w8/Jp76A4Vga8NIgG2sxIIufn5Lfjvs7Va1r2am6CxDjTJEy42tt0HNdDWxT6lOm2YhjZ9Anyek00LjppxYs4eS9gzfELFMcKG6FVwWFDQ4zutK8C5suefTtxKThf4H0Hi43WNWlmMkwsH1mtNytKuYj/ABHMpW2xUkgHiGIFMWKWYDEGpUJ1hWxVAVX5WEkfqd+yZ4LBNpDKB5q0Uor/AGSlJyf+i7hKFxGDvLLFMWtCgtWJhQHgWOLsrhBiyVcUxbmkscDIXRU6cODlnj8K2s+4ubd5SqVTutGtXGkOOBYX/wDLQdESy/Ukz9T8laAKki7cs+ounFfBkUqbBAAygxa0CfzoluHogW5gA+sn/auHK7bZ6WHUUUrOEkOmOesg7/fzWeGcGWOht5c/v5oqo4kN00iI5jT0U4bDNNjoQ6PIT9FGrLt0jKqx0kcrHpzHqlVenYDdto9IM7/wnGDrBofn0DdRc2IBPpHoh8RTuWkQ6TPIwcpyzqJHyV8b8tP4c+Vek4ijIsg26Y4vB5DAMjmRHqhw0LtTs85r9M8qa8M4mMOw5WTUcbk/CBtbdLAb5d1ozC1XaMIExJt8tVkkmtmxtcGNbHvrDM4x25/ZczVL63gY0wLuPPaTyC6fBYCQcx9IyntzTEYciAKTSY0JAgDnA1UZTiuHovLcIqqaOZ4TwFo8dU5gNGiYn/yNp7BdX/TNsZtAAGkQNPJCVKTtcoAOsEW+SIwtOZjUaz+Quec3IVI1qC4sD2VqMT4pEXJ6clcsOgIttKDxVItIkzzF0iezJLVAbsCary+oAZMhuzWj4QecT8yd7DY/AhzntpuAcG/EQYaDsOpg32CPOJdcjzC5fjtZ7nZLjNcgWEDmf1H6Ltwyc5HJmioRObxQDCBMum5FwOg5910mDuxh/wDEedtQufq4QEtHUSTcDuF09KicsNbAFraDouzM1o5MKezIU5dbRLsZVqVapptFhAHILpcU9lGjfU6pOzK8ucwmDcEc9wVBO9nq4Unj839AsFwl76jTUfOUyEXxWkaz4zEMbaBunuFpNYC5xEoBzBJPVSWT1k9fiOPzUK/QWhQDAA0LcAolzBlkGTyVWMMSq2KZtapLYWoaoc3dAGZMIjhdLPUbNoMz2uPnCxcEdwqrkfOQkBrpO2k5e5iPNYzVs6birxZokXt5ifTRLmYWWTB2+hkoqi9z2S65iPO8HomtKkIy9B6wvPmnKR3Rn/jjRzVMBznt8x5NhefQd4hfw6dJuI+SYVKIaTbXTvuPmtckg7HT9lKy/oS4rKCYOgbYjXMMjvLN8iq4psBg11mRMOIbnZ2P3KJGAc/MNSOep/mytUoXPvDqZPOeadT0K0v0xPhf7sHwGYzDU6AydQY736LbCcKpm+XvfQ66Hr0gorDkAZXZXMm2+Xn1/Oqqca2PBN9jrF9OfqqLIyLgnozfhmMlwtzN5PpBjsrU6rQ4BxyzYAteAf8A6uUPUxodqDfbQyOo0VaznAEOJe23hOpHIHn1VPSfRfDQ1FfKTe5j9BHnFreSpUJMuBGmuvyS/DNbldlmCLZswdTI2G0dFqwhp+KSecgqc1+DR10JDw1l22uQUNQxIkERfW+oRFNgLLmZ5HYrE0xTvsdLR/CmOjaoRIcJ8j/CmvijtPko93I8JB+SHqZm5i2ba/nJC0Y0gcO94/LpO5QfHcOxrcsgGJE2J65dQOpW9Sv42OvcHS143hcxjqT31qrGmSCS9xsIGnYLt/mje7OP+iVaE+MrQYbt8+q6HB1n5dCFzVNgc5zDrG8jUgW3FiSCnLCXEAQZFpMGRsZ1XVma4RwQbVnuNB72bnss/ZUllGq1zTnk5Qd566K76WaAZBBMzcf8phQo5YkzF5gqEprz5OmOJqfqzfyVQrhhClo5piCIpU91XMdFqWwve7CAIA2XiNl6BopY26AKtYEZwcn3hJNh3IFheBvf6IaBKvw1rg1wgROYkTqHAwXdyLdEsnoeCtnRYAjR2oJm/wDjp80ZXqZG+8aZ017lK8GcrnA/5T/9OBB/3JphaYyumIjTsdVxPZ1uui2rXl3+qe1rrcVZvsY/Y/uhTZ8+vlp62RdJsC2k/XRRLNIIonTmN+Y5FA47ClribEHWbpnhGR56rbF0cwlOo2iPupCCrTkADQ6Hkeh1CEcwgOtY7f4nmOSdGk2CNCgcRRd8YFx8XXuFisqmYYaqWggjN9+sqMK17nEN+GCb7c17OMw2H0Wtai4eJhk8hoRy/hOmYzOnjRFyS02nWOhKvVcG5QADexNx/wCqE/qGMkljg1wggQRM8kcaYDWtFx/NvstFoLwtYQWt22nSbx2QrnEu8el4tp+6yzZDmmduvYohtWQAOcT6+iwOGlF2SI5/Iq+NJDc7Yhuusid+oQuIBDCeRkFWwT89nPLQRe6Et0ZLlgTWSI0eJkWS44ihTpuDwZecz3WGbkJJ06Jw/BEktNuZvcHU+fdc1jvZ6hVrGoA73Y8AYCbllnOJMkkmfRdUKits5ncnpCiphzian9S05aYEMbeXZZBdp1+SOawiARNrbEHeJTWpRAb7sWaNBYCOnJYVB4QWy7kDtKJZLLwgonsIzLtf/LmOy3rAti9ifzRThKRnxbbH8hSDDgHCw25dlK7Y9EgXKnqrsAGy8650XUzgMqlxChoC1jdSWDdAGJb6KcvJbWI0mF5sIsDH3dlHDajSQwB0MzF5Ey4k3sOwj1W1Yw0pXwDFA1nszEE7DfrPLX1SyVoeDpj7BPJcA4kvg5jzmDE87fNOaLw8CbD5i0wUjZhS24ccjzLTeQ65yu7wV0fD6zHtDo0EdwRbzXK4nT60YcQoNMEfLktsOQAPzyKzxRaCA3SD18iq0XtI1ufryKlJbHW4jChvHodVBqz0PyQ4uJmVXODqSDz1WWJ4+kPrNzeMWOh6pZi8Xq1hmOdrLfiALhB9f4SoNAMugnkZbPTunUW9jxo0o1rBpHhJ8xJRrHZKkTMtMEW0vfWCk7cSybG206hbUsW1xaXWg6zcrVoaSs1xdYkuBAaNv1ec8yr06xLNbix8vwfNLa9bLUMnMx4N+uoPcfdXp45haRMuAAjmbCRC2mYepNbGYOiRIG82KKwPGmiQ6AduR+aWllQk5WRJ5wFm3hb3Ol+bLybcnpJ0TximxJNJbGVPH1H1BStkfYdDHPaUaQQYi65nhFRwrH3JDcsODXXzCbgnzieoXT43FAAkkNO02nsnnDzRKMvXDLinFqdL/uEt9J8pQfC8SHZXR4bhn/rpPWbnzlKKPC/6t/8AUVpcJIpsOgDf1EbzEo4vBJy/K1+nVbNKqRuNGuIpzI32P5ssWjw9RqtaEmQTbmqBmvof3SFi3vJFgTA1Rgoh4ki9j57hZYHw63Bn/hF1HgOsPwbqZoBJn7qC2+putj4ug3teVHuyL7dV2nnkgKTy1Ut5KGtgkEHVYBi/NoAI3WzaewNlBYdJ9VYCUAZYpgykLgMVjHUMU2oLgESObZuF9CeNguK9sOFEeMeatiaun9J5bq18PpPDcW2rRcwGQNHb6kh/kdRyKhtc0vd2uWlrgT+pp6bRljoQvkvs57S1MK7dzNxO3RfR8NxOlj6U0KgFVly13hNhboOUiR9pZcEolcWeMjojQblJaTJ05gpe5/UE6kdDuP22Q+F4jneQ34SC6OcmC0dQbQrOxLXNY6P320O+vzXFOB2QkG032+KOq2ZWizt9xH0S2kYlpBLToRdb4Z2X9Mj5wpcKPZXFGpPhvy/CicNiSDJEmN4B9FtTB1BtyP2WdepJBi/YfNUjPyuE3G2buDHRmognmWtVsRw6m4WoUietr9whXOj9IHb+CrMLT+mfIJllRjgxMPZl7nEFzQJmGuc4Cdri8Jjh+CspCGls83MJP1Tei8BsBDvAv18ljkbt6YpxPDqjjbENA5BjtvNUdw15s6u4jk1uX5kkfJMgwq8QCtWWQrxRFmD9nKVOXtkOjmSe3btCTcQbiHuLGUwGTlLiZMbuHJdTSrwYMwlXEsWGugTDtNLcyqRne2J5p0gzCYUCADlgAQd4VsVw5rhBGt5gfkoXD1diUyNT+2b3At1U/TK+UhA7Bu0BkbbFBVaTmnQmesJu+ub8/oqFpIzckKY9GODqAjryW1cACQJsLDVZ0aIc4E26jkrf08uc0lwMjkR6Qi0xWtmebWbKpeLXC391edlm2m3NJ/ldZwk5T5rz3TfWysxgmb35yvPZyKAMqb3EzEDcLVt/zZQQB+aKQ0RKDSpd1lY4vDe8YWx0utyNLCFLWAXAQYfLuPcDqUXmW+HpslmGxLqTw+m4seNHCxH79l9gxFBrxDhI38+aQca9kKb70/Aemi6oZ1yRzTwPsS3AONDGtDSGsxLfFYQKkEHM0TOawkT26PcG0ZC2pqHa6ZHcxPO9tDC+VY/hlbCvBcHNIMtcLaaEEaFdnwX2sbXZkrODMRYAmBTrCQYdNmOka8+8CebCmrjwrhztPzI6ttB7c0PDtd7Gdwdj0XsHji6BlBjU6TbWN0I7F+JtoJADxoWxYHsRb/SrYah4ywOIgkQZBHIgjaF5840ejB2hwxoFg6CR5FS2qf1QRz/lZ1cNlA8TjyNlelSgSL+diolCad9L+SKw2GmRpyWeGcRtC0bVgxF9kIx38L+6I/IQ2KG8Jo/F5RPRKcdXBIIgTrGidpCQlJ9RFCte9uSIPikSARf+EtqEAXMXsVFUkNBbJcdB9liRrZapXESTf6yg8PTzvceVgJH0+69iqVRrTUqtyADe3zKD4LixU8c5beEEa91aMdWyTlvQydhYMgq5Y7aeRVRiQZmxWuFxZmBqVNrZW9C+sZeW6GEbQhtI5juIQVdpa4k87o0NlsO56IWgbtF6ZgEwEM+De6MbhCAMvmDyWDqRaijPWzEGdomw5qvQtP5svOdB5SLDZWbUGw11J1XYcZNQjppYW9CvC+34VLKY5SPJasYXGARaY/5QBjY/svAQDIPXmvBuoi/y/dWnnqbd0AZ1XBsWn+Om6imSdWgDYrUffkvVYta3PT+EAZFvcKxMRHnPVUNcEgDlOnPaUQDuR9CiwaAsdhGVWlj2yI9PNfPOO+y9SkS5rS+nsQJI6dV9PqU3aR++ukLMzYQSNo58o7p4TcOE5wU1s+SYHi1SlaSQNiT4egnbpou74Hx5lZ4aHwcoDSdRffe0x2RXG/ZmliJPwvH6m/QyLrh8VwutgXipAc24kaEdeSpJQyr8YsJTxPe0fVaGPfkOZuljFxIMHsisLVzt6HTnK5bgvFm1Gsexrmkj+4CZk/5idDzXQYcky5sATOX9uS86cKdM9CM7VoZYeiRJ1+yIoOBsQh8HXixFyelwr4moQDA9NUqiDlZTFYWRaSl9dv6ZI80NjOKZT4Xf7oPyBSXiPE3TIc0djJ8+SdY7D1XRhXqikQ8HNctgizTGs87qX46mwZ3ONmzABt9pSSr7QZJMhzpmzR8XTNI9VymNxuJxT/diWgn4RbfVxV4YPTIZM/lBvEOKVMXVE5hSBu0ucRE7zunXEeMUqWUNe3LA0sWxtCrgfY2mGgOqVC6ATlcQBOwsmmC9nMPSmKUm13nP8yrSUOEozmhK72lpVCcz4cAMpGh6Ec01wXFGvDchBJAiHDX9QPJE4rhGHqAZqLCByaPqEqxHsdhyZYX0ybgtdpysUrhjf6hllyL8Z0VKoXX+JpFibdIPVEMrAuGX0IuOi5bA46thf7dZhfTBJ94y4MjUt1C6bB41tRoc3K4WIcoyxNFVlT4GU8VckfnRSwCQeaHdebEKH1IETB/TJtOwPK6VRfAc10ya7eZ8o8gpyh2x7hebT6Ez8PW8WHOVFOuMwBpk62kAT+bKxEsGkSNR9Coc4/8AE/Xksv62DBa+5t+5WeJxLmkgUyTysB0RRqCspNhr1VKVIWJkOEySZG+0awrYdxyX13M81NOi7Le4nlHUWWARPK3TvzQXEKhLCLG+gBmOvNa1qobPi25Secc90t986SWt8LiQScxIjUW2sirNTphdCiHgeItj9LYg7GXRPJM32gbfklKsHW92CHNMm4tEg7+JEN4nTJ1i2pabT1hb50Y3bDi4C4O9gAfXoqk+Inke3z5qngcLQ7SPFceh0Vy45duRtJHRAEF1yZGs3k+vMoKrh6VZjmuGYG0ka84/cIyg4RDTIb3+pXi+8TtMxbsELQHB8Q4ceHVBUbLqDtp8Tek/dPuC+0tOoQ1hhx0afiPbmn2JY14IfDm/qBEjsvez/s1QGIbiGUww0wTb4RIiY5wVs3GSuXRYOUHUefgv4hjC2C8PZe5ILRPISgsZ7QZbGqZAkXiekpn7Z0P6+uaRcW0qNyRvUIs0dmn/AHJXw/2IpZgGl1R99YjTeySEIJXJlJZZvSQdg/ZvFYhnvDlptIkZrm/QSuLZwbF1iWuhuUkGTABFiOq+1tr+6Zl3YwSesfwuVr8dw733D2VHED4DkdydmiMpteRqEYsrvSFnFy6zkMF7FPnNWq+TZ+q6rBcNp0hDG9zEyjCdfzsquaSM2l1SU2+ixilwoQNu3VZ1czhFoiOZ+a3yjTS3mrkRae/b8KU0Gp/DBFtB16EKzaOYiIv9lekwAvaT1EC0Hus7te1zXD689PVFm0WyAzb87LDD8BGcFrXtk+LLmDbm5I0TNnEapEAtbrByifNU/rqxPxyLWmJjZI/dBoc8XwbH0DTgaQLwbXsVyx4W1pF3GNnGbnczqmWIqVH3OgMjaI5LJpkyN9ec+aMcZRVMHQNTzRBtBgQb236GVnRdlcSbiJHOTsiH6S6359Fg+hlMg9dZ21umNTCGuub76xruDf7KuQSYAvBO5jnfZUqVDHhZJHk3lyWtMEtgi5FyLxpNytMIcSIB/BNiY9FLmW5nfbT+EPiKJAlj3AjRoggnZp6HyRbW76HfeP3KAMWYYCwidVo2mWfCTHK0HqRyWg6a7WFxqFVrcxiYJ066SY3RYUaVhngQDlmPCB3iyyNBrf0jedNNTbay1zAEm/oPqpY4R6zoPsjYaFOO4UHi3hI0gR2FkRg6b2s93q+TE89SSeyOds36fefyyrTsZBJ59PRFgUY08ttNj3UnESZt5AWgbDsEUWi594G62y3UCm3d7osbNH5oErkbQNmEE2gi8bbzG2id4ZnusPmOrhmOm0w35ITCV6Y8LwXA6SCd+U66LLiGPfWZDQWtPwkjQAxdY7aBGODxLmCHMY4ySbTLjdxnuiqnFHEQGhs6EJcIAaIzO3MQO5vblCs8T/xzWuEQthVZ5NEsd4s58ROuU2g9ctvNBuAAvAGw27QqsrOzQ4XOmv5NlrWY1w6nXaOh5yiMa4Ddnqb/AAy0yDY+XNUDZO4Gt7LzWwbCJ/NfurvvIMiB9t0xh57ud48+qqTMkm14/b+FZzb+c6j0691INuWvKb8/JBhjWcQNewi/qltep/cAFQtJsdxbboeqZVKNoJcAfXuCh6/DaUtMu6iYgzfvsg3Rs2jaRqds1u/SyguI1GuhF7+WhRNWCRFhpz+fkqiwsD8tUGE03ESR5cvMKHgmxty2jZQRedt+n7K8zEWg8hfud1oGVMSWTew1W+QFzZANxt1Xl5YaxdUeczbn8lNaLRMRaBbb0Ury0xgtYQBH+Szom/qvLyFw36XpG/51WeOaCZgWaY6X25KV5aKXbp5lbUz4fIfdeXlhrM3nTyHlay2qCBa1j9CvLywCCLnsVUn7fZeXkGmtZoDzAixWuGPxdm/VyheTIx8BmNt6/UrZrRm05/ZeXljBGRaINlrgRb/U37ry8l+GspWaMptuPqvYdovYafZeXloGZHgPcfdDcTtTqR1H1spXkIGEU2gi43B84F1NYXH/ALfdeXlpgThGDM0QIzkeUaIirTEAwJ7DqvLy0UV4haR9F5eW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data:image/jpeg;base64,/9j/4AAQSkZJRgABAQAAAQABAAD/2wCEAAkGBxQSEhQSExIWFhUXFxgYFxgYFRQXGBcYFxcXFxcUFxgYHCggGBolHBQXITEhJSkrLi4uFx8zODMsNygtLisBCgoKDg0OGxAQGywkICQsLCwsLCwsLCwsLCwsLCwsNCwsLCwsLCwsLCwsLCwsLDQsLCwsLCwsLCwsLCwsLCwsLP/AABEIANIA8AMBIgACEQEDEQH/xAAbAAACAwEBAQAAAAAAAAAAAAAEBQECAwYAB//EADoQAAEDAgQEAwcDAwMFAQAAAAEAAhEDIQQSMUEFUWFxIoGRBhMyobHB8ELR4RQjUoKi8RUzYnKSJP/EABkBAAMBAQEAAAAAAAAAAAAAAAACAwEEBf/EACIRAAICAwEBAQEAAwEAAAAAAAABAhEDITESQVEEE2GRQv/aAAwDAQACEQMRAD8A+cYkeOBfcr2E3KcUuF5hmmPulZw5a9zVxek40j0VFrIpMJquygGbIvC8UDG/F80Li8MTRhJ28NcRcqf+KM1thnclLSOmwuPzAuSnF4iXEzus3EsaGBD5TuU0YIZ5KSQTSeSVXFUXSCAtOHs8SPpg3BHZbflmNe47AaFeBB1TGg6RMovgns5/U1HAkhoyzGsudp6BxQL8M6hWfRdMAkA8xMB3ySTp8LY1KKTfAyk9XqW0VqFJF/09lEo2JqtMuKtSoQbol1G5Xstrpm/hkV9KuA2KGxBjRb0aIm6nF0hIhahZP4COpgeJSa9lvXpjIhMsNkAnqnv9E8t6RWngM3iJR+GwTUNh3zqt2VL6qUpstDEkMMOabTfZX/rpM6BLzBRlLB2UnIp4SM6+MLuawbWI3JRbsNuFV9DdapG+TA4pxsr0xMc173a2w9MSFtiuKR7iMwEDWqmJRWPqEmyFDgBdAyegCo92q0ZizIJ2V3P1ss+SqiMlY5oEi0WQOOpQS7dNXHUoXGEEXClGWyko6A8O9rvDmErNzIkIapRAIWmaJC6Io5cm+gdenuo/plei6SmdLChwkmITSlQsIqQFhm5CCm3DMM7EVQxouZ8oEyVk94DbNTz2HoO9+wtOzpB0IjT1hSlJdZ0Y406+HX/0rcOwMZ4SRy5CD32+aQYvggMkQTqZJEnrb9l1uJwhLwYLoBvBjySWrgveVWvzPBZPh0BPN06rnyL07ukehBpxvpy1XAuYLiDyOqzdVgL6D/02lUZlqMJdFncunZcbxThzcmZp6g7EbJYZKdNnPlgpX5+CYlU3lS0QpBXRRz2ir2ybLMt5qalUNElK62JdUMNFuaeMbIzmkH4en7yb2lMsuVuUjZJcJWFBzcxtN1PEvaFpeQ0SFsoNukdOHNiUalowqkgkBXwzilZ4r4w6Lbp1h67HQ5u6J42kThmjKVJl5gptg609Epruk6IzBmy55R0dCdjCrTm4Q72Fb0zF1vSrA6hJdAK31Y2U4XEAlMMU1rtliygwNJAgplJCyuheDJK9Wo2ndVNnSjc6Z6ZkXaFgp3hWqYYgiyLo0jmleqPMwU3o2gxgtoqVGgghEVbW0WNQGbaFSXQ+HPBsuIVqgt1TSphMrSYS0OLnxEWXTF2c+RUgbhOGzOcToE2pUB5LCmzIY2KOpNDgSsyO2ZiVI97sQV0Xs5xmhhKL3OaX1XOgADRoH+R0kk9bLm3tKIo4YEGVJpNUyrO3dxl9ZkkBokGBIMTYybEQquxga0ufsJzauIjf82SHhhf7vJIyNNp2vfuOnVU4jxQ5SyCLQTP+2O3yKk1GvLPSw+HDQwxnEvBk8TjVaSLwGsNh5mVXCt/t5DoAdtYiUl4PRdnzO1MT0bHhC6KiYkD0/N4XJkkk6Q7WjhuPYapTqSy4KEw76hcAQur42wETG6UsYvSw5PWNHkZ8fnJoExFNrrFWpUABYIl1MclDVW9Ea2LOJcPzhKm8EcurLZXi1MsjWhXjT2zn/wDoYy9Uv9xUoukaLry1UdSB1CFlf0x4l8EtHjLDAeIKeYatTiQRCU8U4O1922KSPo1qfhEwjxGa1oFknDuzuxVnSFNN2U3suU9nKeKqV202A31J+Frd3HovodLhgLzN2Ai51cW8rWE3/AufLCMHTZ04sjkrSA8RWaxgfkExq+4E/pAmC7rt81g1rsoz5Q58w0CLATpHIEplxPB5HZz8I3/xGuUDmucrvL6kmw0G8M3mNo1TRipLQrm4u3/wqwgOyu12K1xFKFjjq9GoJZIN7Hbsdwh8PjCTld5IcWNGS+cCW1YWj250M6mQtaTykeuFlsaVRmMkKKNOXA6ALbIY6hS5uUapZKhIysrjiISuvhIhwRr6uYRCDxVX+5lnZbj6GTgtxNQNfdG4F/oUv41gXO8TdQq8GxLoLSLhXlG42iEJ1KmP3snRSagY0rHDVJCHxswoxWy0uDfh2JLqcAQDNyYAM3PU6CEGcOS4l0b9L7dv4Rns3/2czgDMgTfQuho7zfyW9XDeEjNfpvFiZ/N1z5dSZ6H8zXlHsP4RfU/F2/CmlB0622J7GA5J61EgZvL0t+dkw4fiJAPoeukellyNbstLlmHG6XhkanvBSMCy6PFs+IG8CQRoRzHLmufcyCR+eXRdv8z+HB/THSZQrwU9IUkLqOIqisDhRUOUug7Hbshw2E49nMPme50HwjW8djzQyuFJzV8FvEatKicl3O62HnCxw1Rj9fCemnzKb8Q4P8RAY6oSD4wYLZuNLWSni+Eosa5zc4eBo0jIDtM38lNyO/Jiiv8AzoitTYDZ8+X7KMRgiLkA9iD9EpoVDubrqvZ3Dl2WpUmAZbJPiI5A6AH19VjyOPTmlgjWhpwzBDD04j+48S7pyB7fVF0Xhul3HTkOZXqlOSXG5K2pOGkST29FzerlbG8pRo53jWKNR+Rl6bNTFnO3PUbDzXPY2mRmaDAMZzrHKm3m46kbWldZxgtpARGY3vJgfqe7ncwBuSAuVxAd8RBgyGN1JnVxj9RNyV6GPa1w8/Jp76A4Vga8NIgG2sxIIufn5Lfjvs7Va1r2am6CxDjTJEy42tt0HNdDWxT6lOm2YhjZ9Anyek00LjppxYs4eS9gzfELFMcKG6FVwWFDQ4zutK8C5suefTtxKThf4H0Hi43WNWlmMkwsH1mtNytKuYj/ABHMpW2xUkgHiGIFMWKWYDEGpUJ1hWxVAVX5WEkfqd+yZ4LBNpDKB5q0Uor/AGSlJyf+i7hKFxGDvLLFMWtCgtWJhQHgWOLsrhBiyVcUxbmkscDIXRU6cODlnj8K2s+4ubd5SqVTutGtXGkOOBYX/wDLQdESy/Ukz9T8laAKki7cs+ounFfBkUqbBAAygxa0CfzoluHogW5gA+sn/auHK7bZ6WHUUUrOEkOmOesg7/fzWeGcGWOht5c/v5oqo4kN00iI5jT0U4bDNNjoQ6PIT9FGrLt0jKqx0kcrHpzHqlVenYDdto9IM7/wnGDrBofn0DdRc2IBPpHoh8RTuWkQ6TPIwcpyzqJHyV8b8tP4c+Vek4ijIsg26Y4vB5DAMjmRHqhw0LtTs85r9M8qa8M4mMOw5WTUcbk/CBtbdLAb5d1ozC1XaMIExJt8tVkkmtmxtcGNbHvrDM4x25/ZczVL63gY0wLuPPaTyC6fBYCQcx9IyntzTEYciAKTSY0JAgDnA1UZTiuHovLcIqqaOZ4TwFo8dU5gNGiYn/yNp7BdX/TNsZtAAGkQNPJCVKTtcoAOsEW+SIwtOZjUaz+Quec3IVI1qC4sD2VqMT4pEXJ6clcsOgIttKDxVItIkzzF0iezJLVAbsCary+oAZMhuzWj4QecT8yd7DY/AhzntpuAcG/EQYaDsOpg32CPOJdcjzC5fjtZ7nZLjNcgWEDmf1H6Ltwyc5HJmioRObxQDCBMum5FwOg5910mDuxh/wDEedtQufq4QEtHUSTcDuF09KicsNbAFraDouzM1o5MKezIU5dbRLsZVqVapptFhAHILpcU9lGjfU6pOzK8ucwmDcEc9wVBO9nq4Unj839AsFwl76jTUfOUyEXxWkaz4zEMbaBunuFpNYC5xEoBzBJPVSWT1k9fiOPzUK/QWhQDAA0LcAolzBlkGTyVWMMSq2KZtapLYWoaoc3dAGZMIjhdLPUbNoMz2uPnCxcEdwqrkfOQkBrpO2k5e5iPNYzVs6birxZokXt5ifTRLmYWWTB2+hkoqi9z2S65iPO8HomtKkIy9B6wvPmnKR3Rn/jjRzVMBznt8x5NhefQd4hfw6dJuI+SYVKIaTbXTvuPmtckg7HT9lKy/oS4rKCYOgbYjXMMjvLN8iq4psBg11mRMOIbnZ2P3KJGAc/MNSOep/mytUoXPvDqZPOeadT0K0v0xPhf7sHwGYzDU6AydQY736LbCcKpm+XvfQ66Hr0gorDkAZXZXMm2+Xn1/Oqqca2PBN9jrF9OfqqLIyLgnozfhmMlwtzN5PpBjsrU6rQ4BxyzYAteAf8A6uUPUxodqDfbQyOo0VaznAEOJe23hOpHIHn1VPSfRfDQ1FfKTe5j9BHnFreSpUJMuBGmuvyS/DNbldlmCLZswdTI2G0dFqwhp+KSecgqc1+DR10JDw1l22uQUNQxIkERfW+oRFNgLLmZ5HYrE0xTvsdLR/CmOjaoRIcJ8j/CmvijtPko93I8JB+SHqZm5i2ba/nJC0Y0gcO94/LpO5QfHcOxrcsgGJE2J65dQOpW9Sv42OvcHS143hcxjqT31qrGmSCS9xsIGnYLt/mje7OP+iVaE+MrQYbt8+q6HB1n5dCFzVNgc5zDrG8jUgW3FiSCnLCXEAQZFpMGRsZ1XVma4RwQbVnuNB72bnss/ZUllGq1zTnk5Qd566K76WaAZBBMzcf8phQo5YkzF5gqEprz5OmOJqfqzfyVQrhhClo5piCIpU91XMdFqWwve7CAIA2XiNl6BopY26AKtYEZwcn3hJNh3IFheBvf6IaBKvw1rg1wgROYkTqHAwXdyLdEsnoeCtnRYAjR2oJm/wDjp80ZXqZG+8aZ017lK8GcrnA/5T/9OBB/3JphaYyumIjTsdVxPZ1uui2rXl3+qe1rrcVZvsY/Y/uhTZ8+vlp62RdJsC2k/XRRLNIIonTmN+Y5FA47ClribEHWbpnhGR56rbF0cwlOo2iPupCCrTkADQ6Hkeh1CEcwgOtY7f4nmOSdGk2CNCgcRRd8YFx8XXuFisqmYYaqWggjN9+sqMK17nEN+GCb7c17OMw2H0Wtai4eJhk8hoRy/hOmYzOnjRFyS02nWOhKvVcG5QADexNx/wCqE/qGMkljg1wggQRM8kcaYDWtFx/NvstFoLwtYQWt22nSbx2QrnEu8el4tp+6yzZDmmduvYohtWQAOcT6+iwOGlF2SI5/Iq+NJDc7Yhuusid+oQuIBDCeRkFWwT89nPLQRe6Et0ZLlgTWSI0eJkWS44ihTpuDwZecz3WGbkJJ06Jw/BEktNuZvcHU+fdc1jvZ6hVrGoA73Y8AYCbllnOJMkkmfRdUKits5ncnpCiphzian9S05aYEMbeXZZBdp1+SOawiARNrbEHeJTWpRAb7sWaNBYCOnJYVB4QWy7kDtKJZLLwgonsIzLtf/LmOy3rAti9ifzRThKRnxbbH8hSDDgHCw25dlK7Y9EgXKnqrsAGy8650XUzgMqlxChoC1jdSWDdAGJb6KcvJbWI0mF5sIsDH3dlHDajSQwB0MzF5Ey4k3sOwj1W1Yw0pXwDFA1nszEE7DfrPLX1SyVoeDpj7BPJcA4kvg5jzmDE87fNOaLw8CbD5i0wUjZhS24ccjzLTeQ65yu7wV0fD6zHtDo0EdwRbzXK4nT60YcQoNMEfLktsOQAPzyKzxRaCA3SD18iq0XtI1ufryKlJbHW4jChvHodVBqz0PyQ4uJmVXODqSDz1WWJ4+kPrNzeMWOh6pZi8Xq1hmOdrLfiALhB9f4SoNAMugnkZbPTunUW9jxo0o1rBpHhJ8xJRrHZKkTMtMEW0vfWCk7cSybG206hbUsW1xaXWg6zcrVoaSs1xdYkuBAaNv1ec8yr06xLNbix8vwfNLa9bLUMnMx4N+uoPcfdXp45haRMuAAjmbCRC2mYepNbGYOiRIG82KKwPGmiQ6AduR+aWllQk5WRJ5wFm3hb3Ol+bLybcnpJ0TximxJNJbGVPH1H1BStkfYdDHPaUaQQYi65nhFRwrH3JDcsODXXzCbgnzieoXT43FAAkkNO02nsnnDzRKMvXDLinFqdL/uEt9J8pQfC8SHZXR4bhn/rpPWbnzlKKPC/6t/8AUVpcJIpsOgDf1EbzEo4vBJy/K1+nVbNKqRuNGuIpzI32P5ssWjw9RqtaEmQTbmqBmvof3SFi3vJFgTA1Rgoh4ki9j57hZYHw63Bn/hF1HgOsPwbqZoBJn7qC2+putj4ug3teVHuyL7dV2nnkgKTy1Ut5KGtgkEHVYBi/NoAI3WzaewNlBYdJ9VYCUAZYpgykLgMVjHUMU2oLgESObZuF9CeNguK9sOFEeMeatiaun9J5bq18PpPDcW2rRcwGQNHb6kh/kdRyKhtc0vd2uWlrgT+pp6bRljoQvkvs57S1MK7dzNxO3RfR8NxOlj6U0KgFVly13hNhboOUiR9pZcEolcWeMjojQblJaTJ05gpe5/UE6kdDuP22Q+F4jneQ34SC6OcmC0dQbQrOxLXNY6P320O+vzXFOB2QkG032+KOq2ZWizt9xH0S2kYlpBLToRdb4Z2X9Mj5wpcKPZXFGpPhvy/CicNiSDJEmN4B9FtTB1BtyP2WdepJBi/YfNUjPyuE3G2buDHRmognmWtVsRw6m4WoUietr9whXOj9IHb+CrMLT+mfIJllRjgxMPZl7nEFzQJmGuc4Cdri8Jjh+CspCGls83MJP1Tei8BsBDvAv18ljkbt6YpxPDqjjbENA5BjtvNUdw15s6u4jk1uX5kkfJMgwq8QCtWWQrxRFmD9nKVOXtkOjmSe3btCTcQbiHuLGUwGTlLiZMbuHJdTSrwYMwlXEsWGugTDtNLcyqRne2J5p0gzCYUCADlgAQd4VsVw5rhBGt5gfkoXD1diUyNT+2b3At1U/TK+UhA7Bu0BkbbFBVaTmnQmesJu+ub8/oqFpIzckKY9GODqAjryW1cACQJsLDVZ0aIc4E26jkrf08uc0lwMjkR6Qi0xWtmebWbKpeLXC391edlm2m3NJ/ldZwk5T5rz3TfWysxgmb35yvPZyKAMqb3EzEDcLVt/zZQQB+aKQ0RKDSpd1lY4vDe8YWx0utyNLCFLWAXAQYfLuPcDqUXmW+HpslmGxLqTw+m4seNHCxH79l9gxFBrxDhI38+aQca9kKb70/Aemi6oZ1yRzTwPsS3AONDGtDSGsxLfFYQKkEHM0TOawkT26PcG0ZC2pqHa6ZHcxPO9tDC+VY/hlbCvBcHNIMtcLaaEEaFdnwX2sbXZkrODMRYAmBTrCQYdNmOka8+8CebCmrjwrhztPzI6ttB7c0PDtd7Gdwdj0XsHji6BlBjU6TbWN0I7F+JtoJADxoWxYHsRb/SrYah4ywOIgkQZBHIgjaF5840ejB2hwxoFg6CR5FS2qf1QRz/lZ1cNlA8TjyNlelSgSL+diolCad9L+SKw2GmRpyWeGcRtC0bVgxF9kIx38L+6I/IQ2KG8Jo/F5RPRKcdXBIIgTrGidpCQlJ9RFCte9uSIPikSARf+EtqEAXMXsVFUkNBbJcdB9liRrZapXESTf6yg8PTzvceVgJH0+69iqVRrTUqtyADe3zKD4LixU8c5beEEa91aMdWyTlvQydhYMgq5Y7aeRVRiQZmxWuFxZmBqVNrZW9C+sZeW6GEbQhtI5juIQVdpa4k87o0NlsO56IWgbtF6ZgEwEM+De6MbhCAMvmDyWDqRaijPWzEGdomw5qvQtP5svOdB5SLDZWbUGw11J1XYcZNQjppYW9CvC+34VLKY5SPJasYXGARaY/5QBjY/svAQDIPXmvBuoi/y/dWnnqbd0AZ1XBsWn+Om6imSdWgDYrUffkvVYta3PT+EAZFvcKxMRHnPVUNcEgDlOnPaUQDuR9CiwaAsdhGVWlj2yI9PNfPOO+y9SkS5rS+nsQJI6dV9PqU3aR++ukLMzYQSNo58o7p4TcOE5wU1s+SYHi1SlaSQNiT4egnbpou74Hx5lZ4aHwcoDSdRffe0x2RXG/ZmliJPwvH6m/QyLrh8VwutgXipAc24kaEdeSpJQyr8YsJTxPe0fVaGPfkOZuljFxIMHsisLVzt6HTnK5bgvFm1Gsexrmkj+4CZk/5idDzXQYcky5sATOX9uS86cKdM9CM7VoZYeiRJ1+yIoOBsQh8HXixFyelwr4moQDA9NUqiDlZTFYWRaSl9dv6ZI80NjOKZT4Xf7oPyBSXiPE3TIc0djJ8+SdY7D1XRhXqikQ8HNctgizTGs87qX46mwZ3ONmzABt9pSSr7QZJMhzpmzR8XTNI9VymNxuJxT/diWgn4RbfVxV4YPTIZM/lBvEOKVMXVE5hSBu0ucRE7zunXEeMUqWUNe3LA0sWxtCrgfY2mGgOqVC6ATlcQBOwsmmC9nMPSmKUm13nP8yrSUOEozmhK72lpVCcz4cAMpGh6Ec01wXFGvDchBJAiHDX9QPJE4rhGHqAZqLCByaPqEqxHsdhyZYX0ybgtdpysUrhjf6hllyL8Z0VKoXX+JpFibdIPVEMrAuGX0IuOi5bA46thf7dZhfTBJ94y4MjUt1C6bB41tRoc3K4WIcoyxNFVlT4GU8VckfnRSwCQeaHdebEKH1IETB/TJtOwPK6VRfAc10ya7eZ8o8gpyh2x7hebT6Ez8PW8WHOVFOuMwBpk62kAT+bKxEsGkSNR9Coc4/8AE/Xksv62DBa+5t+5WeJxLmkgUyTysB0RRqCspNhr1VKVIWJkOEySZG+0awrYdxyX13M81NOi7Le4nlHUWWARPK3TvzQXEKhLCLG+gBmOvNa1qobPi25Secc90t986SWt8LiQScxIjUW2sirNTphdCiHgeItj9LYg7GXRPJM32gbfklKsHW92CHNMm4tEg7+JEN4nTJ1i2pabT1hb50Y3bDi4C4O9gAfXoqk+Inke3z5qngcLQ7SPFceh0Vy45duRtJHRAEF1yZGs3k+vMoKrh6VZjmuGYG0ka84/cIyg4RDTIb3+pXi+8TtMxbsELQHB8Q4ceHVBUbLqDtp8Tek/dPuC+0tOoQ1hhx0afiPbmn2JY14IfDm/qBEjsvez/s1QGIbiGUww0wTb4RIiY5wVs3GSuXRYOUHUefgv4hjC2C8PZe5ILRPISgsZ7QZbGqZAkXiekpn7Z0P6+uaRcW0qNyRvUIs0dmn/AHJXw/2IpZgGl1R99YjTeySEIJXJlJZZvSQdg/ZvFYhnvDlptIkZrm/QSuLZwbF1iWuhuUkGTABFiOq+1tr+6Zl3YwSesfwuVr8dw733D2VHED4DkdydmiMpteRqEYsrvSFnFy6zkMF7FPnNWq+TZ+q6rBcNp0hDG9zEyjCdfzsquaSM2l1SU2+ixilwoQNu3VZ1czhFoiOZ+a3yjTS3mrkRae/b8KU0Gp/DBFtB16EKzaOYiIv9lekwAvaT1EC0Hus7te1zXD689PVFm0WyAzb87LDD8BGcFrXtk+LLmDbm5I0TNnEapEAtbrByifNU/rqxPxyLWmJjZI/dBoc8XwbH0DTgaQLwbXsVyx4W1pF3GNnGbnczqmWIqVH3OgMjaI5LJpkyN9ec+aMcZRVMHQNTzRBtBgQb236GVnRdlcSbiJHOTsiH6S6359Fg+hlMg9dZ21umNTCGuub76xruDf7KuQSYAvBO5jnfZUqVDHhZJHk3lyWtMEtgi5FyLxpNytMIcSIB/BNiY9FLmW5nfbT+EPiKJAlj3AjRoggnZp6HyRbW76HfeP3KAMWYYCwidVo2mWfCTHK0HqRyWg6a7WFxqFVrcxiYJ066SY3RYUaVhngQDlmPCB3iyyNBrf0jedNNTbay1zAEm/oPqpY4R6zoPsjYaFOO4UHi3hI0gR2FkRg6b2s93q+TE89SSeyOds36fefyyrTsZBJ59PRFgUY08ttNj3UnESZt5AWgbDsEUWi594G62y3UCm3d7osbNH5oErkbQNmEE2gi8bbzG2id4ZnusPmOrhmOm0w35ITCV6Y8LwXA6SCd+U66LLiGPfWZDQWtPwkjQAxdY7aBGODxLmCHMY4ySbTLjdxnuiqnFHEQGhs6EJcIAaIzO3MQO5vblCs8T/xzWuEQthVZ5NEsd4s58ROuU2g9ctvNBuAAvAGw27QqsrOzQ4XOmv5NlrWY1w6nXaOh5yiMa4Ddnqb/AAy0yDY+XNUDZO4Gt7LzWwbCJ/NfurvvIMiB9t0xh57ud48+qqTMkm14/b+FZzb+c6j0691INuWvKb8/JBhjWcQNewi/qltep/cAFQtJsdxbboeqZVKNoJcAfXuCh6/DaUtMu6iYgzfvsg3Rs2jaRqds1u/SyguI1GuhF7+WhRNWCRFhpz+fkqiwsD8tUGE03ESR5cvMKHgmxty2jZQRedt+n7K8zEWg8hfud1oGVMSWTew1W+QFzZANxt1Xl5YaxdUeczbn8lNaLRMRaBbb0Ury0xgtYQBH+Szom/qvLyFw36XpG/51WeOaCZgWaY6X25KV5aKXbp5lbUz4fIfdeXlhrM3nTyHlay2qCBa1j9CvLywCCLnsVUn7fZeXkGmtZoDzAixWuGPxdm/VyheTIx8BmNt6/UrZrRm05/ZeXljBGRaINlrgRb/U37ry8l+GspWaMptuPqvYdovYafZeXloGZHgPcfdDcTtTqR1H1spXkIGEU2gi43B84F1NYXH/ALfdeXlpgThGDM0QIzkeUaIirTEAwJ7DqvLy0UV4haR9F5eWD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gray">
          <a:xfrm>
            <a:off x="3863985" y="1981200"/>
            <a:ext cx="505141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None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.: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trưa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gợi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Tx/>
              <a:buNone/>
            </a:pP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kỷ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niệm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lòng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Tx/>
              <a:buNone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gray">
          <a:xfrm>
            <a:off x="3863985" y="3429000"/>
            <a:ext cx="490716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Char char="-"/>
            </a:pP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Hình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ảnh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bà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yêu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thương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chắt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chiu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dành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dụm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cho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cháu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pPr algn="just">
              <a:buFontTx/>
              <a:buChar char="-"/>
            </a:pP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Niềm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vui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nhỏ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bé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: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được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quần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áo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mới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en-US" sz="2000" b="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1384042"/>
            <a:ext cx="3771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Tiếng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trưa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Tay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khum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soi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trứng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Dành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từng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quả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chắt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chiu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Cho con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ấp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Cứ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năm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Khi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gió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đông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tới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lo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đàn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toi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Mong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trời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đừng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sương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muối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Để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cuối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bán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Cháu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quần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áo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mới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Ôi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cái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quần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chéo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go</a:t>
            </a: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Ống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rộng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dài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quét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đất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Cái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áo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cánh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trúc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bâu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qua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nghe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sột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soạt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gray">
          <a:xfrm>
            <a:off x="3863985" y="1981200"/>
            <a:ext cx="505141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None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.: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Tx/>
              <a:buNone/>
            </a:pP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kỷ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niệm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Tx/>
              <a:buNone/>
            </a:pP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gray">
          <a:xfrm>
            <a:off x="3894350" y="4648200"/>
            <a:ext cx="490716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Những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kỷ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niệm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bình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dị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hồn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nhiên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gũi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gắn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bó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đậm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thể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quên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4419601" y="3390900"/>
            <a:ext cx="3352800" cy="2857500"/>
          </a:xfrm>
          <a:prstGeom prst="wedgeRectCallout">
            <a:avLst>
              <a:gd name="adj1" fmla="val -69163"/>
              <a:gd name="adj2" fmla="val -19079"/>
            </a:avLst>
          </a:prstGeom>
          <a:solidFill>
            <a:schemeClr val="bg1"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194" name="Picture 2" descr="http://upload.wikimedia.org/wikipedia/commons/0/00/Hoarfrost_re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0" y="3461687"/>
            <a:ext cx="3099310" cy="273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108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decel="100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decel="100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6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19" grpId="1" uiExpand="1" build="allAtOnce"/>
      <p:bldP spid="20" grpId="0" uiExpand="1" build="p"/>
      <p:bldP spid="13" grpId="0"/>
      <p:bldP spid="15" grpId="0" uiExpand="1" build="p"/>
      <p:bldP spid="15" grpId="1" uiExpand="1" build="allAtOnce"/>
      <p:bldP spid="17" grpId="0" uiExpand="1" build="p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4744" y="228600"/>
            <a:ext cx="8624455" cy="762000"/>
            <a:chOff x="336" y="1735"/>
            <a:chExt cx="4806" cy="294"/>
          </a:xfrm>
        </p:grpSpPr>
        <p:sp>
          <p:nvSpPr>
            <p:cNvPr id="5" name="AutoShape 1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635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2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2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2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23029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</a:rPr>
              <a:t>3. </a:t>
            </a:r>
            <a:r>
              <a:rPr lang="en-US" sz="2400" b="1" dirty="0" err="1" smtClean="0">
                <a:solidFill>
                  <a:srgbClr val="000000"/>
                </a:solidFill>
              </a:rPr>
              <a:t>Phân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tích</a:t>
            </a:r>
            <a:r>
              <a:rPr lang="en-US" sz="2400" b="1" dirty="0" smtClean="0">
                <a:solidFill>
                  <a:srgbClr val="000000"/>
                </a:solidFill>
              </a:rPr>
              <a:t> :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  b. </a:t>
            </a:r>
            <a:r>
              <a:rPr lang="en-US" sz="2400" b="1" dirty="0" err="1" smtClean="0">
                <a:solidFill>
                  <a:srgbClr val="000000"/>
                </a:solidFill>
              </a:rPr>
              <a:t>Tiếng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gà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gợi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những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kỷ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niệm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tuổi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thơ</a:t>
            </a:r>
            <a:r>
              <a:rPr lang="en-US" sz="2400" b="1" dirty="0" smtClean="0">
                <a:solidFill>
                  <a:srgbClr val="000000"/>
                </a:solidFill>
              </a:rPr>
              <a:t> (</a:t>
            </a:r>
            <a:r>
              <a:rPr lang="en-US" sz="2400" b="1" dirty="0" err="1" smtClean="0">
                <a:solidFill>
                  <a:srgbClr val="000000"/>
                </a:solidFill>
              </a:rPr>
              <a:t>Khổ</a:t>
            </a:r>
            <a:r>
              <a:rPr lang="en-US" sz="2400" b="1" dirty="0" smtClean="0">
                <a:solidFill>
                  <a:srgbClr val="000000"/>
                </a:solidFill>
              </a:rPr>
              <a:t> 2 </a:t>
            </a:r>
            <a:r>
              <a:rPr lang="en-US" sz="2400" b="1" dirty="0" smtClean="0">
                <a:solidFill>
                  <a:srgbClr val="000000"/>
                </a:solidFill>
                <a:sym typeface="Wingdings" pitchFamily="2" charset="2"/>
              </a:rPr>
              <a:t> 6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4" name="AutoShape 4" descr="data:image/jpeg;base64,/9j/4AAQSkZJRgABAQAAAQABAAD/2wCEAAkGBxQSEhQSExIWFhUXFxgYFxgYFRQXGBcYFxcXFxcUFxgYHCggGBolHBQXITEhJSkrLi4uFx8zODMsNygtLisBCgoKDg0OGxAQGywkICQsLCwsLCwsLCwsLCwsLCwsNCwsLCwsLCwsLCwsLCwsLDQsLCwsLCwsLCwsLCwsLCwsLP/AABEIANIA8AMBIgACEQEDEQH/xAAbAAACAwEBAQAAAAAAAAAAAAAEBQECAwYAB//EADoQAAEDAgQEAwcDAwMFAQAAAAEAAhEDIQQSMUEFUWFxIoGRBhMyobHB8ELR4RQjUoKi8RUzYnKSJP/EABkBAAMBAQEAAAAAAAAAAAAAAAACAwEEBf/EACIRAAICAwEBAQEAAwEAAAAAAAABAhEDITESQVEEE2GRQv/aAAwDAQACEQMRAD8A+cYkeOBfcr2E3KcUuF5hmmPulZw5a9zVxek40j0VFrIpMJquygGbIvC8UDG/F80Li8MTRhJ28NcRcqf+KM1thnclLSOmwuPzAuSnF4iXEzus3EsaGBD5TuU0YIZ5KSQTSeSVXFUXSCAtOHs8SPpg3BHZbflmNe47AaFeBB1TGg6RMovgns5/U1HAkhoyzGsudp6BxQL8M6hWfRdMAkA8xMB3ySTp8LY1KKTfAyk9XqW0VqFJF/09lEo2JqtMuKtSoQbol1G5Xstrpm/hkV9KuA2KGxBjRb0aIm6nF0hIhahZP4COpgeJSa9lvXpjIhMsNkAnqnv9E8t6RWngM3iJR+GwTUNh3zqt2VL6qUpstDEkMMOabTfZX/rpM6BLzBRlLB2UnIp4SM6+MLuawbWI3JRbsNuFV9DdapG+TA4pxsr0xMc173a2w9MSFtiuKR7iMwEDWqmJRWPqEmyFDgBdAyegCo92q0ZizIJ2V3P1ss+SqiMlY5oEi0WQOOpQS7dNXHUoXGEEXClGWyko6A8O9rvDmErNzIkIapRAIWmaJC6Io5cm+gdenuo/plei6SmdLChwkmITSlQsIqQFhm5CCm3DMM7EVQxouZ8oEyVk94DbNTz2HoO9+wtOzpB0IjT1hSlJdZ0Y406+HX/0rcOwMZ4SRy5CD32+aQYvggMkQTqZJEnrb9l1uJwhLwYLoBvBjySWrgveVWvzPBZPh0BPN06rnyL07ukehBpxvpy1XAuYLiDyOqzdVgL6D/02lUZlqMJdFncunZcbxThzcmZp6g7EbJYZKdNnPlgpX5+CYlU3lS0QpBXRRz2ir2ybLMt5qalUNElK62JdUMNFuaeMbIzmkH4en7yb2lMsuVuUjZJcJWFBzcxtN1PEvaFpeQ0SFsoNukdOHNiUalowqkgkBXwzilZ4r4w6Lbp1h67HQ5u6J42kThmjKVJl5gptg609Epruk6IzBmy55R0dCdjCrTm4Q72Fb0zF1vSrA6hJdAK31Y2U4XEAlMMU1rtliygwNJAgplJCyuheDJK9Wo2ndVNnSjc6Z6ZkXaFgp3hWqYYgiyLo0jmleqPMwU3o2gxgtoqVGgghEVbW0WNQGbaFSXQ+HPBsuIVqgt1TSphMrSYS0OLnxEWXTF2c+RUgbhOGzOcToE2pUB5LCmzIY2KOpNDgSsyO2ZiVI97sQV0Xs5xmhhKL3OaX1XOgADRoH+R0kk9bLm3tKIo4YEGVJpNUyrO3dxl9ZkkBokGBIMTYybEQquxga0ufsJzauIjf82SHhhf7vJIyNNp2vfuOnVU4jxQ5SyCLQTP+2O3yKk1GvLPSw+HDQwxnEvBk8TjVaSLwGsNh5mVXCt/t5DoAdtYiUl4PRdnzO1MT0bHhC6KiYkD0/N4XJkkk6Q7WjhuPYapTqSy4KEw76hcAQur42wETG6UsYvSw5PWNHkZ8fnJoExFNrrFWpUABYIl1MclDVW9Ea2LOJcPzhKm8EcurLZXi1MsjWhXjT2zn/wDoYy9Uv9xUoukaLry1UdSB1CFlf0x4l8EtHjLDAeIKeYatTiQRCU8U4O1922KSPo1qfhEwjxGa1oFknDuzuxVnSFNN2U3suU9nKeKqV202A31J+Frd3HovodLhgLzN2Ai51cW8rWE3/AufLCMHTZ04sjkrSA8RWaxgfkExq+4E/pAmC7rt81g1rsoz5Q58w0CLATpHIEplxPB5HZz8I3/xGuUDmucrvL6kmw0G8M3mNo1TRipLQrm4u3/wqwgOyu12K1xFKFjjq9GoJZIN7Hbsdwh8PjCTld5IcWNGS+cCW1YWj250M6mQtaTykeuFlsaVRmMkKKNOXA6ALbIY6hS5uUapZKhIysrjiISuvhIhwRr6uYRCDxVX+5lnZbj6GTgtxNQNfdG4F/oUv41gXO8TdQq8GxLoLSLhXlG42iEJ1KmP3snRSagY0rHDVJCHxswoxWy0uDfh2JLqcAQDNyYAM3PU6CEGcOS4l0b9L7dv4Rns3/2czgDMgTfQuho7zfyW9XDeEjNfpvFiZ/N1z5dSZ6H8zXlHsP4RfU/F2/CmlB0622J7GA5J61EgZvL0t+dkw4fiJAPoeukellyNbstLlmHG6XhkanvBSMCy6PFs+IG8CQRoRzHLmufcyCR+eXRdv8z+HB/THSZQrwU9IUkLqOIqisDhRUOUug7Hbshw2E49nMPme50HwjW8djzQyuFJzV8FvEatKicl3O62HnCxw1Rj9fCemnzKb8Q4P8RAY6oSD4wYLZuNLWSni+Eosa5zc4eBo0jIDtM38lNyO/Jiiv8AzoitTYDZ8+X7KMRgiLkA9iD9EpoVDubrqvZ3Dl2WpUmAZbJPiI5A6AH19VjyOPTmlgjWhpwzBDD04j+48S7pyB7fVF0Xhul3HTkOZXqlOSXG5K2pOGkST29FzerlbG8pRo53jWKNR+Rl6bNTFnO3PUbDzXPY2mRmaDAMZzrHKm3m46kbWldZxgtpARGY3vJgfqe7ncwBuSAuVxAd8RBgyGN1JnVxj9RNyV6GPa1w8/Jp76A4Vga8NIgG2sxIIufn5Lfjvs7Va1r2am6CxDjTJEy42tt0HNdDWxT6lOm2YhjZ9Anyek00LjppxYs4eS9gzfELFMcKG6FVwWFDQ4zutK8C5suefTtxKThf4H0Hi43WNWlmMkwsH1mtNytKuYj/ABHMpW2xUkgHiGIFMWKWYDEGpUJ1hWxVAVX5WEkfqd+yZ4LBNpDKB5q0Uor/AGSlJyf+i7hKFxGDvLLFMWtCgtWJhQHgWOLsrhBiyVcUxbmkscDIXRU6cODlnj8K2s+4ubd5SqVTutGtXGkOOBYX/wDLQdESy/Ukz9T8laAKki7cs+ounFfBkUqbBAAygxa0CfzoluHogW5gA+sn/auHK7bZ6WHUUUrOEkOmOesg7/fzWeGcGWOht5c/v5oqo4kN00iI5jT0U4bDNNjoQ6PIT9FGrLt0jKqx0kcrHpzHqlVenYDdto9IM7/wnGDrBofn0DdRc2IBPpHoh8RTuWkQ6TPIwcpyzqJHyV8b8tP4c+Vek4ijIsg26Y4vB5DAMjmRHqhw0LtTs85r9M8qa8M4mMOw5WTUcbk/CBtbdLAb5d1ozC1XaMIExJt8tVkkmtmxtcGNbHvrDM4x25/ZczVL63gY0wLuPPaTyC6fBYCQcx9IyntzTEYciAKTSY0JAgDnA1UZTiuHovLcIqqaOZ4TwFo8dU5gNGiYn/yNp7BdX/TNsZtAAGkQNPJCVKTtcoAOsEW+SIwtOZjUaz+Quec3IVI1qC4sD2VqMT4pEXJ6clcsOgIttKDxVItIkzzF0iezJLVAbsCary+oAZMhuzWj4QecT8yd7DY/AhzntpuAcG/EQYaDsOpg32CPOJdcjzC5fjtZ7nZLjNcgWEDmf1H6Ltwyc5HJmioRObxQDCBMum5FwOg5910mDuxh/wDEedtQufq4QEtHUSTcDuF09KicsNbAFraDouzM1o5MKezIU5dbRLsZVqVapptFhAHILpcU9lGjfU6pOzK8ucwmDcEc9wVBO9nq4Unj839AsFwl76jTUfOUyEXxWkaz4zEMbaBunuFpNYC5xEoBzBJPVSWT1k9fiOPzUK/QWhQDAA0LcAolzBlkGTyVWMMSq2KZtapLYWoaoc3dAGZMIjhdLPUbNoMz2uPnCxcEdwqrkfOQkBrpO2k5e5iPNYzVs6birxZokXt5ifTRLmYWWTB2+hkoqi9z2S65iPO8HomtKkIy9B6wvPmnKR3Rn/jjRzVMBznt8x5NhefQd4hfw6dJuI+SYVKIaTbXTvuPmtckg7HT9lKy/oS4rKCYOgbYjXMMjvLN8iq4psBg11mRMOIbnZ2P3KJGAc/MNSOep/mytUoXPvDqZPOeadT0K0v0xPhf7sHwGYzDU6AydQY736LbCcKpm+XvfQ66Hr0gorDkAZXZXMm2+Xn1/Oqqca2PBN9jrF9OfqqLIyLgnozfhmMlwtzN5PpBjsrU6rQ4BxyzYAteAf8A6uUPUxodqDfbQyOo0VaznAEOJe23hOpHIHn1VPSfRfDQ1FfKTe5j9BHnFreSpUJMuBGmuvyS/DNbldlmCLZswdTI2G0dFqwhp+KSecgqc1+DR10JDw1l22uQUNQxIkERfW+oRFNgLLmZ5HYrE0xTvsdLR/CmOjaoRIcJ8j/CmvijtPko93I8JB+SHqZm5i2ba/nJC0Y0gcO94/LpO5QfHcOxrcsgGJE2J65dQOpW9Sv42OvcHS143hcxjqT31qrGmSCS9xsIGnYLt/mje7OP+iVaE+MrQYbt8+q6HB1n5dCFzVNgc5zDrG8jUgW3FiSCnLCXEAQZFpMGRsZ1XVma4RwQbVnuNB72bnss/ZUllGq1zTnk5Qd566K76WaAZBBMzcf8phQo5YkzF5gqEprz5OmOJqfqzfyVQrhhClo5piCIpU91XMdFqWwve7CAIA2XiNl6BopY26AKtYEZwcn3hJNh3IFheBvf6IaBKvw1rg1wgROYkTqHAwXdyLdEsnoeCtnRYAjR2oJm/wDjp80ZXqZG+8aZ017lK8GcrnA/5T/9OBB/3JphaYyumIjTsdVxPZ1uui2rXl3+qe1rrcVZvsY/Y/uhTZ8+vlp62RdJsC2k/XRRLNIIonTmN+Y5FA47ClribEHWbpnhGR56rbF0cwlOo2iPupCCrTkADQ6Hkeh1CEcwgOtY7f4nmOSdGk2CNCgcRRd8YFx8XXuFisqmYYaqWggjN9+sqMK17nEN+GCb7c17OMw2H0Wtai4eJhk8hoRy/hOmYzOnjRFyS02nWOhKvVcG5QADexNx/wCqE/qGMkljg1wggQRM8kcaYDWtFx/NvstFoLwtYQWt22nSbx2QrnEu8el4tp+6yzZDmmduvYohtWQAOcT6+iwOGlF2SI5/Iq+NJDc7Yhuusid+oQuIBDCeRkFWwT89nPLQRe6Et0ZLlgTWSI0eJkWS44ihTpuDwZecz3WGbkJJ06Jw/BEktNuZvcHU+fdc1jvZ6hVrGoA73Y8AYCbllnOJMkkmfRdUKits5ncnpCiphzian9S05aYEMbeXZZBdp1+SOawiARNrbEHeJTWpRAb7sWaNBYCOnJYVB4QWy7kDtKJZLLwgonsIzLtf/LmOy3rAti9ifzRThKRnxbbH8hSDDgHCw25dlK7Y9EgXKnqrsAGy8650XUzgMqlxChoC1jdSWDdAGJb6KcvJbWI0mF5sIsDH3dlHDajSQwB0MzF5Ey4k3sOwj1W1Yw0pXwDFA1nszEE7DfrPLX1SyVoeDpj7BPJcA4kvg5jzmDE87fNOaLw8CbD5i0wUjZhS24ccjzLTeQ65yu7wV0fD6zHtDo0EdwRbzXK4nT60YcQoNMEfLktsOQAPzyKzxRaCA3SD18iq0XtI1ufryKlJbHW4jChvHodVBqz0PyQ4uJmVXODqSDz1WWJ4+kPrNzeMWOh6pZi8Xq1hmOdrLfiALhB9f4SoNAMugnkZbPTunUW9jxo0o1rBpHhJ8xJRrHZKkTMtMEW0vfWCk7cSybG206hbUsW1xaXWg6zcrVoaSs1xdYkuBAaNv1ec8yr06xLNbix8vwfNLa9bLUMnMx4N+uoPcfdXp45haRMuAAjmbCRC2mYepNbGYOiRIG82KKwPGmiQ6AduR+aWllQk5WRJ5wFm3hb3Ol+bLybcnpJ0TximxJNJbGVPH1H1BStkfYdDHPaUaQQYi65nhFRwrH3JDcsODXXzCbgnzieoXT43FAAkkNO02nsnnDzRKMvXDLinFqdL/uEt9J8pQfC8SHZXR4bhn/rpPWbnzlKKPC/6t/8AUVpcJIpsOgDf1EbzEo4vBJy/K1+nVbNKqRuNGuIpzI32P5ssWjw9RqtaEmQTbmqBmvof3SFi3vJFgTA1Rgoh4ki9j57hZYHw63Bn/hF1HgOsPwbqZoBJn7qC2+putj4ug3teVHuyL7dV2nnkgKTy1Ut5KGtgkEHVYBi/NoAI3WzaewNlBYdJ9VYCUAZYpgykLgMVjHUMU2oLgESObZuF9CeNguK9sOFEeMeatiaun9J5bq18PpPDcW2rRcwGQNHb6kh/kdRyKhtc0vd2uWlrgT+pp6bRljoQvkvs57S1MK7dzNxO3RfR8NxOlj6U0KgFVly13hNhboOUiR9pZcEolcWeMjojQblJaTJ05gpe5/UE6kdDuP22Q+F4jneQ34SC6OcmC0dQbQrOxLXNY6P320O+vzXFOB2QkG032+KOq2ZWizt9xH0S2kYlpBLToRdb4Z2X9Mj5wpcKPZXFGpPhvy/CicNiSDJEmN4B9FtTB1BtyP2WdepJBi/YfNUjPyuE3G2buDHRmognmWtVsRw6m4WoUietr9whXOj9IHb+CrMLT+mfIJllRjgxMPZl7nEFzQJmGuc4Cdri8Jjh+CspCGls83MJP1Tei8BsBDvAv18ljkbt6YpxPDqjjbENA5BjtvNUdw15s6u4jk1uX5kkfJMgwq8QCtWWQrxRFmD9nKVOXtkOjmSe3btCTcQbiHuLGUwGTlLiZMbuHJdTSrwYMwlXEsWGugTDtNLcyqRne2J5p0gzCYUCADlgAQd4VsVw5rhBGt5gfkoXD1diUyNT+2b3At1U/TK+UhA7Bu0BkbbFBVaTmnQmesJu+ub8/oqFpIzckKY9GODqAjryW1cACQJsLDVZ0aIc4E26jkrf08uc0lwMjkR6Qi0xWtmebWbKpeLXC391edlm2m3NJ/ldZwk5T5rz3TfWysxgmb35yvPZyKAMqb3EzEDcLVt/zZQQB+aKQ0RKDSpd1lY4vDe8YWx0utyNLCFLWAXAQYfLuPcDqUXmW+HpslmGxLqTw+m4seNHCxH79l9gxFBrxDhI38+aQca9kKb70/Aemi6oZ1yRzTwPsS3AONDGtDSGsxLfFYQKkEHM0TOawkT26PcG0ZC2pqHa6ZHcxPO9tDC+VY/hlbCvBcHNIMtcLaaEEaFdnwX2sbXZkrODMRYAmBTrCQYdNmOka8+8CebCmrjwrhztPzI6ttB7c0PDtd7Gdwdj0XsHji6BlBjU6TbWN0I7F+JtoJADxoWxYHsRb/SrYah4ywOIgkQZBHIgjaF5840ejB2hwxoFg6CR5FS2qf1QRz/lZ1cNlA8TjyNlelSgSL+diolCad9L+SKw2GmRpyWeGcRtC0bVgxF9kIx38L+6I/IQ2KG8Jo/F5RPRKcdXBIIgTrGidpCQlJ9RFCte9uSIPikSARf+EtqEAXMXsVFUkNBbJcdB9liRrZapXESTf6yg8PTzvceVgJH0+69iqVRrTUqtyADe3zKD4LixU8c5beEEa91aMdWyTlvQydhYMgq5Y7aeRVRiQZmxWuFxZmBqVNrZW9C+sZeW6GEbQhtI5juIQVdpa4k87o0NlsO56IWgbtF6ZgEwEM+De6MbhCAMvmDyWDqRaijPWzEGdomw5qvQtP5svOdB5SLDZWbUGw11J1XYcZNQjppYW9CvC+34VLKY5SPJasYXGARaY/5QBjY/svAQDIPXmvBuoi/y/dWnnqbd0AZ1XBsWn+Om6imSdWgDYrUffkvVYta3PT+EAZFvcKxMRHnPVUNcEgDlOnPaUQDuR9CiwaAsdhGVWlj2yI9PNfPOO+y9SkS5rS+nsQJI6dV9PqU3aR++ukLMzYQSNo58o7p4TcOE5wU1s+SYHi1SlaSQNiT4egnbpou74Hx5lZ4aHwcoDSdRffe0x2RXG/ZmliJPwvH6m/QyLrh8VwutgXipAc24kaEdeSpJQyr8YsJTxPe0fVaGPfkOZuljFxIMHsisLVzt6HTnK5bgvFm1Gsexrmkj+4CZk/5idDzXQYcky5sATOX9uS86cKdM9CM7VoZYeiRJ1+yIoOBsQh8HXixFyelwr4moQDA9NUqiDlZTFYWRaSl9dv6ZI80NjOKZT4Xf7oPyBSXiPE3TIc0djJ8+SdY7D1XRhXqikQ8HNctgizTGs87qX46mwZ3ONmzABt9pSSr7QZJMhzpmzR8XTNI9VymNxuJxT/diWgn4RbfVxV4YPTIZM/lBvEOKVMXVE5hSBu0ucRE7zunXEeMUqWUNe3LA0sWxtCrgfY2mGgOqVC6ATlcQBOwsmmC9nMPSmKUm13nP8yrSUOEozmhK72lpVCcz4cAMpGh6Ec01wXFGvDchBJAiHDX9QPJE4rhGHqAZqLCByaPqEqxHsdhyZYX0ybgtdpysUrhjf6hllyL8Z0VKoXX+JpFibdIPVEMrAuGX0IuOi5bA46thf7dZhfTBJ94y4MjUt1C6bB41tRoc3K4WIcoyxNFVlT4GU8VckfnRSwCQeaHdebEKH1IETB/TJtOwPK6VRfAc10ya7eZ8o8gpyh2x7hebT6Ez8PW8WHOVFOuMwBpk62kAT+bKxEsGkSNR9Coc4/8AE/Xksv62DBa+5t+5WeJxLmkgUyTysB0RRqCspNhr1VKVIWJkOEySZG+0awrYdxyX13M81NOi7Le4nlHUWWARPK3TvzQXEKhLCLG+gBmOvNa1qobPi25Secc90t986SWt8LiQScxIjUW2sirNTphdCiHgeItj9LYg7GXRPJM32gbfklKsHW92CHNMm4tEg7+JEN4nTJ1i2pabT1hb50Y3bDi4C4O9gAfXoqk+Inke3z5qngcLQ7SPFceh0Vy45duRtJHRAEF1yZGs3k+vMoKrh6VZjmuGYG0ka84/cIyg4RDTIb3+pXi+8TtMxbsELQHB8Q4ceHVBUbLqDtp8Tek/dPuC+0tOoQ1hhx0afiPbmn2JY14IfDm/qBEjsvez/s1QGIbiGUww0wTb4RIiY5wVs3GSuXRYOUHUefgv4hjC2C8PZe5ILRPISgsZ7QZbGqZAkXiekpn7Z0P6+uaRcW0qNyRvUIs0dmn/AHJXw/2IpZgGl1R99YjTeySEIJXJlJZZvSQdg/ZvFYhnvDlptIkZrm/QSuLZwbF1iWuhuUkGTABFiOq+1tr+6Zl3YwSesfwuVr8dw733D2VHED4DkdydmiMpteRqEYsrvSFnFy6zkMF7FPnNWq+TZ+q6rBcNp0hDG9zEyjCdfzsquaSM2l1SU2+ixilwoQNu3VZ1czhFoiOZ+a3yjTS3mrkRae/b8KU0Gp/DBFtB16EKzaOYiIv9lekwAvaT1EC0Hus7te1zXD689PVFm0WyAzb87LDD8BGcFrXtk+LLmDbm5I0TNnEapEAtbrByifNU/rqxPxyLWmJjZI/dBoc8XwbH0DTgaQLwbXsVyx4W1pF3GNnGbnczqmWIqVH3OgMjaI5LJpkyN9ec+aMcZRVMHQNTzRBtBgQb236GVnRdlcSbiJHOTsiH6S6359Fg+hlMg9dZ21umNTCGuub76xruDf7KuQSYAvBO5jnfZUqVDHhZJHk3lyWtMEtgi5FyLxpNytMIcSIB/BNiY9FLmW5nfbT+EPiKJAlj3AjRoggnZp6HyRbW76HfeP3KAMWYYCwidVo2mWfCTHK0HqRyWg6a7WFxqFVrcxiYJ066SY3RYUaVhngQDlmPCB3iyyNBrf0jedNNTbay1zAEm/oPqpY4R6zoPsjYaFOO4UHi3hI0gR2FkRg6b2s93q+TE89SSeyOds36fefyyrTsZBJ59PRFgUY08ttNj3UnESZt5AWgbDsEUWi594G62y3UCm3d7osbNH5oErkbQNmEE2gi8bbzG2id4ZnusPmOrhmOm0w35ITCV6Y8LwXA6SCd+U66LLiGPfWZDQWtPwkjQAxdY7aBGODxLmCHMY4ySbTLjdxnuiqnFHEQGhs6EJcIAaIzO3MQO5vblCs8T/xzWuEQthVZ5NEsd4s58ROuU2g9ctvNBuAAvAGw27QqsrOzQ4XOmv5NlrWY1w6nXaOh5yiMa4Ddnqb/AAy0yDY+XNUDZO4Gt7LzWwbCJ/NfurvvIMiB9t0xh57ud48+qqTMkm14/b+FZzb+c6j0691INuWvKb8/JBhjWcQNewi/qltep/cAFQtJsdxbboeqZVKNoJcAfXuCh6/DaUtMu6iYgzfvsg3Rs2jaRqds1u/SyguI1GuhF7+WhRNWCRFhpz+fkqiwsD8tUGE03ESR5cvMKHgmxty2jZQRedt+n7K8zEWg8hfud1oGVMSWTew1W+QFzZANxt1Xl5YaxdUeczbn8lNaLRMRaBbb0Ury0xgtYQBH+Szom/qvLyFw36XpG/51WeOaCZgWaY6X25KV5aKXbp5lbUz4fIfdeXlhrM3nTyHlay2qCBa1j9CvLywCCLnsVUn7fZeXkGmtZoDzAixWuGPxdm/VyheTIx8BmNt6/UrZrRm05/ZeXljBGRaINlrgRb/U37ry8l+GspWaMptuPqvYdovYafZeXloGZHgPcfdDcTtTqR1H1spXkIGEU2gi43B84F1NYXH/ALfdeXlpgThGDM0QIzkeUaIirTEAwJ7DqvLy0UV4haR9F5eW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data:image/jpeg;base64,/9j/4AAQSkZJRgABAQAAAQABAAD/2wCEAAkGBxQSEhQSExIWFhUXFxgYFxgYFRQXGBcYFxcXFxcUFxgYHCggGBolHBQXITEhJSkrLi4uFx8zODMsNygtLisBCgoKDg0OGxAQGywkICQsLCwsLCwsLCwsLCwsLCwsNCwsLCwsLCwsLCwsLCwsLDQsLCwsLCwsLCwsLCwsLCwsLP/AABEIANIA8AMBIgACEQEDEQH/xAAbAAACAwEBAQAAAAAAAAAAAAAEBQECAwYAB//EADoQAAEDAgQEAwcDAwMFAQAAAAEAAhEDIQQSMUEFUWFxIoGRBhMyobHB8ELR4RQjUoKi8RUzYnKSJP/EABkBAAMBAQEAAAAAAAAAAAAAAAACAwEEBf/EACIRAAICAwEBAQEAAwEAAAAAAAABAhEDITESQVEEE2GRQv/aAAwDAQACEQMRAD8A+cYkeOBfcr2E3KcUuF5hmmPulZw5a9zVxek40j0VFrIpMJquygGbIvC8UDG/F80Li8MTRhJ28NcRcqf+KM1thnclLSOmwuPzAuSnF4iXEzus3EsaGBD5TuU0YIZ5KSQTSeSVXFUXSCAtOHs8SPpg3BHZbflmNe47AaFeBB1TGg6RMovgns5/U1HAkhoyzGsudp6BxQL8M6hWfRdMAkA8xMB3ySTp8LY1KKTfAyk9XqW0VqFJF/09lEo2JqtMuKtSoQbol1G5Xstrpm/hkV9KuA2KGxBjRb0aIm6nF0hIhahZP4COpgeJSa9lvXpjIhMsNkAnqnv9E8t6RWngM3iJR+GwTUNh3zqt2VL6qUpstDEkMMOabTfZX/rpM6BLzBRlLB2UnIp4SM6+MLuawbWI3JRbsNuFV9DdapG+TA4pxsr0xMc173a2w9MSFtiuKR7iMwEDWqmJRWPqEmyFDgBdAyegCo92q0ZizIJ2V3P1ss+SqiMlY5oEi0WQOOpQS7dNXHUoXGEEXClGWyko6A8O9rvDmErNzIkIapRAIWmaJC6Io5cm+gdenuo/plei6SmdLChwkmITSlQsIqQFhm5CCm3DMM7EVQxouZ8oEyVk94DbNTz2HoO9+wtOzpB0IjT1hSlJdZ0Y406+HX/0rcOwMZ4SRy5CD32+aQYvggMkQTqZJEnrb9l1uJwhLwYLoBvBjySWrgveVWvzPBZPh0BPN06rnyL07ukehBpxvpy1XAuYLiDyOqzdVgL6D/02lUZlqMJdFncunZcbxThzcmZp6g7EbJYZKdNnPlgpX5+CYlU3lS0QpBXRRz2ir2ybLMt5qalUNElK62JdUMNFuaeMbIzmkH4en7yb2lMsuVuUjZJcJWFBzcxtN1PEvaFpeQ0SFsoNukdOHNiUalowqkgkBXwzilZ4r4w6Lbp1h67HQ5u6J42kThmjKVJl5gptg609Epruk6IzBmy55R0dCdjCrTm4Q72Fb0zF1vSrA6hJdAK31Y2U4XEAlMMU1rtliygwNJAgplJCyuheDJK9Wo2ndVNnSjc6Z6ZkXaFgp3hWqYYgiyLo0jmleqPMwU3o2gxgtoqVGgghEVbW0WNQGbaFSXQ+HPBsuIVqgt1TSphMrSYS0OLnxEWXTF2c+RUgbhOGzOcToE2pUB5LCmzIY2KOpNDgSsyO2ZiVI97sQV0Xs5xmhhKL3OaX1XOgADRoH+R0kk9bLm3tKIo4YEGVJpNUyrO3dxl9ZkkBokGBIMTYybEQquxga0ufsJzauIjf82SHhhf7vJIyNNp2vfuOnVU4jxQ5SyCLQTP+2O3yKk1GvLPSw+HDQwxnEvBk8TjVaSLwGsNh5mVXCt/t5DoAdtYiUl4PRdnzO1MT0bHhC6KiYkD0/N4XJkkk6Q7WjhuPYapTqSy4KEw76hcAQur42wETG6UsYvSw5PWNHkZ8fnJoExFNrrFWpUABYIl1MclDVW9Ea2LOJcPzhKm8EcurLZXi1MsjWhXjT2zn/wDoYy9Uv9xUoukaLry1UdSB1CFlf0x4l8EtHjLDAeIKeYatTiQRCU8U4O1922KSPo1qfhEwjxGa1oFknDuzuxVnSFNN2U3suU9nKeKqV202A31J+Frd3HovodLhgLzN2Ai51cW8rWE3/AufLCMHTZ04sjkrSA8RWaxgfkExq+4E/pAmC7rt81g1rsoz5Q58w0CLATpHIEplxPB5HZz8I3/xGuUDmucrvL6kmw0G8M3mNo1TRipLQrm4u3/wqwgOyu12K1xFKFjjq9GoJZIN7Hbsdwh8PjCTld5IcWNGS+cCW1YWj250M6mQtaTykeuFlsaVRmMkKKNOXA6ALbIY6hS5uUapZKhIysrjiISuvhIhwRr6uYRCDxVX+5lnZbj6GTgtxNQNfdG4F/oUv41gXO8TdQq8GxLoLSLhXlG42iEJ1KmP3snRSagY0rHDVJCHxswoxWy0uDfh2JLqcAQDNyYAM3PU6CEGcOS4l0b9L7dv4Rns3/2czgDMgTfQuho7zfyW9XDeEjNfpvFiZ/N1z5dSZ6H8zXlHsP4RfU/F2/CmlB0622J7GA5J61EgZvL0t+dkw4fiJAPoeukellyNbstLlmHG6XhkanvBSMCy6PFs+IG8CQRoRzHLmufcyCR+eXRdv8z+HB/THSZQrwU9IUkLqOIqisDhRUOUug7Hbshw2E49nMPme50HwjW8djzQyuFJzV8FvEatKicl3O62HnCxw1Rj9fCemnzKb8Q4P8RAY6oSD4wYLZuNLWSni+Eosa5zc4eBo0jIDtM38lNyO/Jiiv8AzoitTYDZ8+X7KMRgiLkA9iD9EpoVDubrqvZ3Dl2WpUmAZbJPiI5A6AH19VjyOPTmlgjWhpwzBDD04j+48S7pyB7fVF0Xhul3HTkOZXqlOSXG5K2pOGkST29FzerlbG8pRo53jWKNR+Rl6bNTFnO3PUbDzXPY2mRmaDAMZzrHKm3m46kbWldZxgtpARGY3vJgfqe7ncwBuSAuVxAd8RBgyGN1JnVxj9RNyV6GPa1w8/Jp76A4Vga8NIgG2sxIIufn5Lfjvs7Va1r2am6CxDjTJEy42tt0HNdDWxT6lOm2YhjZ9Anyek00LjppxYs4eS9gzfELFMcKG6FVwWFDQ4zutK8C5suefTtxKThf4H0Hi43WNWlmMkwsH1mtNytKuYj/ABHMpW2xUkgHiGIFMWKWYDEGpUJ1hWxVAVX5WEkfqd+yZ4LBNpDKB5q0Uor/AGSlJyf+i7hKFxGDvLLFMWtCgtWJhQHgWOLsrhBiyVcUxbmkscDIXRU6cODlnj8K2s+4ubd5SqVTutGtXGkOOBYX/wDLQdESy/Ukz9T8laAKki7cs+ounFfBkUqbBAAygxa0CfzoluHogW5gA+sn/auHK7bZ6WHUUUrOEkOmOesg7/fzWeGcGWOht5c/v5oqo4kN00iI5jT0U4bDNNjoQ6PIT9FGrLt0jKqx0kcrHpzHqlVenYDdto9IM7/wnGDrBofn0DdRc2IBPpHoh8RTuWkQ6TPIwcpyzqJHyV8b8tP4c+Vek4ijIsg26Y4vB5DAMjmRHqhw0LtTs85r9M8qa8M4mMOw5WTUcbk/CBtbdLAb5d1ozC1XaMIExJt8tVkkmtmxtcGNbHvrDM4x25/ZczVL63gY0wLuPPaTyC6fBYCQcx9IyntzTEYciAKTSY0JAgDnA1UZTiuHovLcIqqaOZ4TwFo8dU5gNGiYn/yNp7BdX/TNsZtAAGkQNPJCVKTtcoAOsEW+SIwtOZjUaz+Quec3IVI1qC4sD2VqMT4pEXJ6clcsOgIttKDxVItIkzzF0iezJLVAbsCary+oAZMhuzWj4QecT8yd7DY/AhzntpuAcG/EQYaDsOpg32CPOJdcjzC5fjtZ7nZLjNcgWEDmf1H6Ltwyc5HJmioRObxQDCBMum5FwOg5910mDuxh/wDEedtQufq4QEtHUSTcDuF09KicsNbAFraDouzM1o5MKezIU5dbRLsZVqVapptFhAHILpcU9lGjfU6pOzK8ucwmDcEc9wVBO9nq4Unj839AsFwl76jTUfOUyEXxWkaz4zEMbaBunuFpNYC5xEoBzBJPVSWT1k9fiOPzUK/QWhQDAA0LcAolzBlkGTyVWMMSq2KZtapLYWoaoc3dAGZMIjhdLPUbNoMz2uPnCxcEdwqrkfOQkBrpO2k5e5iPNYzVs6birxZokXt5ifTRLmYWWTB2+hkoqi9z2S65iPO8HomtKkIy9B6wvPmnKR3Rn/jjRzVMBznt8x5NhefQd4hfw6dJuI+SYVKIaTbXTvuPmtckg7HT9lKy/oS4rKCYOgbYjXMMjvLN8iq4psBg11mRMOIbnZ2P3KJGAc/MNSOep/mytUoXPvDqZPOeadT0K0v0xPhf7sHwGYzDU6AydQY736LbCcKpm+XvfQ66Hr0gorDkAZXZXMm2+Xn1/Oqqca2PBN9jrF9OfqqLIyLgnozfhmMlwtzN5PpBjsrU6rQ4BxyzYAteAf8A6uUPUxodqDfbQyOo0VaznAEOJe23hOpHIHn1VPSfRfDQ1FfKTe5j9BHnFreSpUJMuBGmuvyS/DNbldlmCLZswdTI2G0dFqwhp+KSecgqc1+DR10JDw1l22uQUNQxIkERfW+oRFNgLLmZ5HYrE0xTvsdLR/CmOjaoRIcJ8j/CmvijtPko93I8JB+SHqZm5i2ba/nJC0Y0gcO94/LpO5QfHcOxrcsgGJE2J65dQOpW9Sv42OvcHS143hcxjqT31qrGmSCS9xsIGnYLt/mje7OP+iVaE+MrQYbt8+q6HB1n5dCFzVNgc5zDrG8jUgW3FiSCnLCXEAQZFpMGRsZ1XVma4RwQbVnuNB72bnss/ZUllGq1zTnk5Qd566K76WaAZBBMzcf8phQo5YkzF5gqEprz5OmOJqfqzfyVQrhhClo5piCIpU91XMdFqWwve7CAIA2XiNl6BopY26AKtYEZwcn3hJNh3IFheBvf6IaBKvw1rg1wgROYkTqHAwXdyLdEsnoeCtnRYAjR2oJm/wDjp80ZXqZG+8aZ017lK8GcrnA/5T/9OBB/3JphaYyumIjTsdVxPZ1uui2rXl3+qe1rrcVZvsY/Y/uhTZ8+vlp62RdJsC2k/XRRLNIIonTmN+Y5FA47ClribEHWbpnhGR56rbF0cwlOo2iPupCCrTkADQ6Hkeh1CEcwgOtY7f4nmOSdGk2CNCgcRRd8YFx8XXuFisqmYYaqWggjN9+sqMK17nEN+GCb7c17OMw2H0Wtai4eJhk8hoRy/hOmYzOnjRFyS02nWOhKvVcG5QADexNx/wCqE/qGMkljg1wggQRM8kcaYDWtFx/NvstFoLwtYQWt22nSbx2QrnEu8el4tp+6yzZDmmduvYohtWQAOcT6+iwOGlF2SI5/Iq+NJDc7Yhuusid+oQuIBDCeRkFWwT89nPLQRe6Et0ZLlgTWSI0eJkWS44ihTpuDwZecz3WGbkJJ06Jw/BEktNuZvcHU+fdc1jvZ6hVrGoA73Y8AYCbllnOJMkkmfRdUKits5ncnpCiphzian9S05aYEMbeXZZBdp1+SOawiARNrbEHeJTWpRAb7sWaNBYCOnJYVB4QWy7kDtKJZLLwgonsIzLtf/LmOy3rAti9ifzRThKRnxbbH8hSDDgHCw25dlK7Y9EgXKnqrsAGy8650XUzgMqlxChoC1jdSWDdAGJb6KcvJbWI0mF5sIsDH3dlHDajSQwB0MzF5Ey4k3sOwj1W1Yw0pXwDFA1nszEE7DfrPLX1SyVoeDpj7BPJcA4kvg5jzmDE87fNOaLw8CbD5i0wUjZhS24ccjzLTeQ65yu7wV0fD6zHtDo0EdwRbzXK4nT60YcQoNMEfLktsOQAPzyKzxRaCA3SD18iq0XtI1ufryKlJbHW4jChvHodVBqz0PyQ4uJmVXODqSDz1WWJ4+kPrNzeMWOh6pZi8Xq1hmOdrLfiALhB9f4SoNAMugnkZbPTunUW9jxo0o1rBpHhJ8xJRrHZKkTMtMEW0vfWCk7cSybG206hbUsW1xaXWg6zcrVoaSs1xdYkuBAaNv1ec8yr06xLNbix8vwfNLa9bLUMnMx4N+uoPcfdXp45haRMuAAjmbCRC2mYepNbGYOiRIG82KKwPGmiQ6AduR+aWllQk5WRJ5wFm3hb3Ol+bLybcnpJ0TximxJNJbGVPH1H1BStkfYdDHPaUaQQYi65nhFRwrH3JDcsODXXzCbgnzieoXT43FAAkkNO02nsnnDzRKMvXDLinFqdL/uEt9J8pQfC8SHZXR4bhn/rpPWbnzlKKPC/6t/8AUVpcJIpsOgDf1EbzEo4vBJy/K1+nVbNKqRuNGuIpzI32P5ssWjw9RqtaEmQTbmqBmvof3SFi3vJFgTA1Rgoh4ki9j57hZYHw63Bn/hF1HgOsPwbqZoBJn7qC2+putj4ug3teVHuyL7dV2nnkgKTy1Ut5KGtgkEHVYBi/NoAI3WzaewNlBYdJ9VYCUAZYpgykLgMVjHUMU2oLgESObZuF9CeNguK9sOFEeMeatiaun9J5bq18PpPDcW2rRcwGQNHb6kh/kdRyKhtc0vd2uWlrgT+pp6bRljoQvkvs57S1MK7dzNxO3RfR8NxOlj6U0KgFVly13hNhboOUiR9pZcEolcWeMjojQblJaTJ05gpe5/UE6kdDuP22Q+F4jneQ34SC6OcmC0dQbQrOxLXNY6P320O+vzXFOB2QkG032+KOq2ZWizt9xH0S2kYlpBLToRdb4Z2X9Mj5wpcKPZXFGpPhvy/CicNiSDJEmN4B9FtTB1BtyP2WdepJBi/YfNUjPyuE3G2buDHRmognmWtVsRw6m4WoUietr9whXOj9IHb+CrMLT+mfIJllRjgxMPZl7nEFzQJmGuc4Cdri8Jjh+CspCGls83MJP1Tei8BsBDvAv18ljkbt6YpxPDqjjbENA5BjtvNUdw15s6u4jk1uX5kkfJMgwq8QCtWWQrxRFmD9nKVOXtkOjmSe3btCTcQbiHuLGUwGTlLiZMbuHJdTSrwYMwlXEsWGugTDtNLcyqRne2J5p0gzCYUCADlgAQd4VsVw5rhBGt5gfkoXD1diUyNT+2b3At1U/TK+UhA7Bu0BkbbFBVaTmnQmesJu+ub8/oqFpIzckKY9GODqAjryW1cACQJsLDVZ0aIc4E26jkrf08uc0lwMjkR6Qi0xWtmebWbKpeLXC391edlm2m3NJ/ldZwk5T5rz3TfWysxgmb35yvPZyKAMqb3EzEDcLVt/zZQQB+aKQ0RKDSpd1lY4vDe8YWx0utyNLCFLWAXAQYfLuPcDqUXmW+HpslmGxLqTw+m4seNHCxH79l9gxFBrxDhI38+aQca9kKb70/Aemi6oZ1yRzTwPsS3AONDGtDSGsxLfFYQKkEHM0TOawkT26PcG0ZC2pqHa6ZHcxPO9tDC+VY/hlbCvBcHNIMtcLaaEEaFdnwX2sbXZkrODMRYAmBTrCQYdNmOka8+8CebCmrjwrhztPzI6ttB7c0PDtd7Gdwdj0XsHji6BlBjU6TbWN0I7F+JtoJADxoWxYHsRb/SrYah4ywOIgkQZBHIgjaF5840ejB2hwxoFg6CR5FS2qf1QRz/lZ1cNlA8TjyNlelSgSL+diolCad9L+SKw2GmRpyWeGcRtC0bVgxF9kIx38L+6I/IQ2KG8Jo/F5RPRKcdXBIIgTrGidpCQlJ9RFCte9uSIPikSARf+EtqEAXMXsVFUkNBbJcdB9liRrZapXESTf6yg8PTzvceVgJH0+69iqVRrTUqtyADe3zKD4LixU8c5beEEa91aMdWyTlvQydhYMgq5Y7aeRVRiQZmxWuFxZmBqVNrZW9C+sZeW6GEbQhtI5juIQVdpa4k87o0NlsO56IWgbtF6ZgEwEM+De6MbhCAMvmDyWDqRaijPWzEGdomw5qvQtP5svOdB5SLDZWbUGw11J1XYcZNQjppYW9CvC+34VLKY5SPJasYXGARaY/5QBjY/svAQDIPXmvBuoi/y/dWnnqbd0AZ1XBsWn+Om6imSdWgDYrUffkvVYta3PT+EAZFvcKxMRHnPVUNcEgDlOnPaUQDuR9CiwaAsdhGVWlj2yI9PNfPOO+y9SkS5rS+nsQJI6dV9PqU3aR++ukLMzYQSNo58o7p4TcOE5wU1s+SYHi1SlaSQNiT4egnbpou74Hx5lZ4aHwcoDSdRffe0x2RXG/ZmliJPwvH6m/QyLrh8VwutgXipAc24kaEdeSpJQyr8YsJTxPe0fVaGPfkOZuljFxIMHsisLVzt6HTnK5bgvFm1Gsexrmkj+4CZk/5idDzXQYcky5sATOX9uS86cKdM9CM7VoZYeiRJ1+yIoOBsQh8HXixFyelwr4moQDA9NUqiDlZTFYWRaSl9dv6ZI80NjOKZT4Xf7oPyBSXiPE3TIc0djJ8+SdY7D1XRhXqikQ8HNctgizTGs87qX46mwZ3ONmzABt9pSSr7QZJMhzpmzR8XTNI9VymNxuJxT/diWgn4RbfVxV4YPTIZM/lBvEOKVMXVE5hSBu0ucRE7zunXEeMUqWUNe3LA0sWxtCrgfY2mGgOqVC6ATlcQBOwsmmC9nMPSmKUm13nP8yrSUOEozmhK72lpVCcz4cAMpGh6Ec01wXFGvDchBJAiHDX9QPJE4rhGHqAZqLCByaPqEqxHsdhyZYX0ybgtdpysUrhjf6hllyL8Z0VKoXX+JpFibdIPVEMrAuGX0IuOi5bA46thf7dZhfTBJ94y4MjUt1C6bB41tRoc3K4WIcoyxNFVlT4GU8VckfnRSwCQeaHdebEKH1IETB/TJtOwPK6VRfAc10ya7eZ8o8gpyh2x7hebT6Ez8PW8WHOVFOuMwBpk62kAT+bKxEsGkSNR9Coc4/8AE/Xksv62DBa+5t+5WeJxLmkgUyTysB0RRqCspNhr1VKVIWJkOEySZG+0awrYdxyX13M81NOi7Le4nlHUWWARPK3TvzQXEKhLCLG+gBmOvNa1qobPi25Secc90t986SWt8LiQScxIjUW2sirNTphdCiHgeItj9LYg7GXRPJM32gbfklKsHW92CHNMm4tEg7+JEN4nTJ1i2pabT1hb50Y3bDi4C4O9gAfXoqk+Inke3z5qngcLQ7SPFceh0Vy45duRtJHRAEF1yZGs3k+vMoKrh6VZjmuGYG0ka84/cIyg4RDTIb3+pXi+8TtMxbsELQHB8Q4ceHVBUbLqDtp8Tek/dPuC+0tOoQ1hhx0afiPbmn2JY14IfDm/qBEjsvez/s1QGIbiGUww0wTb4RIiY5wVs3GSuXRYOUHUefgv4hjC2C8PZe5ILRPISgsZ7QZbGqZAkXiekpn7Z0P6+uaRcW0qNyRvUIs0dmn/AHJXw/2IpZgGl1R99YjTeySEIJXJlJZZvSQdg/ZvFYhnvDlptIkZrm/QSuLZwbF1iWuhuUkGTABFiOq+1tr+6Zl3YwSesfwuVr8dw733D2VHED4DkdydmiMpteRqEYsrvSFnFy6zkMF7FPnNWq+TZ+q6rBcNp0hDG9zEyjCdfzsquaSM2l1SU2+ixilwoQNu3VZ1czhFoiOZ+a3yjTS3mrkRae/b8KU0Gp/DBFtB16EKzaOYiIv9lekwAvaT1EC0Hus7te1zXD689PVFm0WyAzb87LDD8BGcFrXtk+LLmDbm5I0TNnEapEAtbrByifNU/rqxPxyLWmJjZI/dBoc8XwbH0DTgaQLwbXsVyx4W1pF3GNnGbnczqmWIqVH3OgMjaI5LJpkyN9ec+aMcZRVMHQNTzRBtBgQb236GVnRdlcSbiJHOTsiH6S6359Fg+hlMg9dZ21umNTCGuub76xruDf7KuQSYAvBO5jnfZUqVDHhZJHk3lyWtMEtgi5FyLxpNytMIcSIB/BNiY9FLmW5nfbT+EPiKJAlj3AjRoggnZp6HyRbW76HfeP3KAMWYYCwidVo2mWfCTHK0HqRyWg6a7WFxqFVrcxiYJ066SY3RYUaVhngQDlmPCB3iyyNBrf0jedNNTbay1zAEm/oPqpY4R6zoPsjYaFOO4UHi3hI0gR2FkRg6b2s93q+TE89SSeyOds36fefyyrTsZBJ59PRFgUY08ttNj3UnESZt5AWgbDsEUWi594G62y3UCm3d7osbNH5oErkbQNmEE2gi8bbzG2id4ZnusPmOrhmOm0w35ITCV6Y8LwXA6SCd+U66LLiGPfWZDQWtPwkjQAxdY7aBGODxLmCHMY4ySbTLjdxnuiqnFHEQGhs6EJcIAaIzO3MQO5vblCs8T/xzWuEQthVZ5NEsd4s58ROuU2g9ctvNBuAAvAGw27QqsrOzQ4XOmv5NlrWY1w6nXaOh5yiMa4Ddnqb/AAy0yDY+XNUDZO4Gt7LzWwbCJ/NfurvvIMiB9t0xh57ud48+qqTMkm14/b+FZzb+c6j0691INuWvKb8/JBhjWcQNewi/qltep/cAFQtJsdxbboeqZVKNoJcAfXuCh6/DaUtMu6iYgzfvsg3Rs2jaRqds1u/SyguI1GuhF7+WhRNWCRFhpz+fkqiwsD8tUGE03ESR5cvMKHgmxty2jZQRedt+n7K8zEWg8hfud1oGVMSWTew1W+QFzZANxt1Xl5YaxdUeczbn8lNaLRMRaBbb0Ury0xgtYQBH+Szom/qvLyFw36XpG/51WeOaCZgWaY6X25KV5aKXbp5lbUz4fIfdeXlhrM3nTyHlay2qCBa1j9CvLywCCLnsVUn7fZeXkGmtZoDzAixWuGPxdm/VyheTIx8BmNt6/UrZrRm05/ZeXljBGRaINlrgRb/U37ry8l+GspWaMptuPqvYdovYafZeXloGZHgPcfdDcTtTqR1H1spXkIGEU2gi43B84F1NYXH/ALfdeXlpgThGDM0QIzkeUaIirTEAwJ7DqvLy0UV4haR9F5eWD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0500" y="1384042"/>
            <a:ext cx="3771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Tiếng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trưa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Tay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khum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soi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trứng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Dành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từng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quả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chắt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chiu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Cho con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ấp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Cứ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năm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Khi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gió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đông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tới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lo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đàn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toi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Mong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trời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đừng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sương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muối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Để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cuối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năm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bán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Cháu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quần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áo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mới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Ôi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cái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quần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chéo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go</a:t>
            </a: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Ống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rộng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dài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quét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đất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Cái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áo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cánh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trúc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bâu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qua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nghe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sột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soạt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gray">
          <a:xfrm>
            <a:off x="3798739" y="3124200"/>
            <a:ext cx="490716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Char char="-"/>
            </a:pP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Lời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bà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nhắc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nhở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xuất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phát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từ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tình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yêu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thương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lo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lắng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cho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cháu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pPr algn="just">
              <a:buFontTx/>
              <a:buChar char="-"/>
            </a:pP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Cả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đời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bà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sống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vì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cháu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chắt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chiu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trong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cảnh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nghèo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khó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để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cháu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bằng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bạn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bè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en-US" sz="2000" b="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gray">
          <a:xfrm>
            <a:off x="3766250" y="1485900"/>
            <a:ext cx="505141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None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.: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kỷ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niệm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trưa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gợi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kỷ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niệm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ấn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đậm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lòng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gray">
          <a:xfrm>
            <a:off x="3757174" y="1496290"/>
            <a:ext cx="505141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None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.: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đức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đẹp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gray">
          <a:xfrm>
            <a:off x="3757174" y="1496290"/>
            <a:ext cx="505141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None/>
            </a:pP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.: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cháu</a:t>
            </a:r>
            <a:r>
              <a:rPr lang="en-US" sz="24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gray">
          <a:xfrm>
            <a:off x="3766250" y="4876800"/>
            <a:ext cx="490716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Tình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cảm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cháu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sâu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nặng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thắm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thiết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79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decel="100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uiExpand="1" build="p"/>
      <p:bldP spid="22" grpId="0" build="p"/>
      <p:bldP spid="22" grpId="1" build="allAtOnce"/>
      <p:bldP spid="23" grpId="0" build="p"/>
      <p:bldP spid="23" grpId="1" build="allAtOnce"/>
      <p:bldP spid="24" grpId="0" build="p"/>
      <p:bldP spid="24" grpId="1" build="allAtOnce"/>
      <p:bldP spid="2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4744" y="228600"/>
            <a:ext cx="8624455" cy="762000"/>
            <a:chOff x="336" y="1735"/>
            <a:chExt cx="4806" cy="294"/>
          </a:xfrm>
        </p:grpSpPr>
        <p:sp>
          <p:nvSpPr>
            <p:cNvPr id="5" name="AutoShape 1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635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2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2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2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23029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</a:rPr>
              <a:t>3. </a:t>
            </a:r>
            <a:r>
              <a:rPr lang="en-US" sz="2400" b="1" dirty="0" err="1" smtClean="0">
                <a:solidFill>
                  <a:srgbClr val="000000"/>
                </a:solidFill>
              </a:rPr>
              <a:t>Phân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tích</a:t>
            </a:r>
            <a:r>
              <a:rPr lang="en-US" sz="2400" b="1" dirty="0" smtClean="0">
                <a:solidFill>
                  <a:srgbClr val="000000"/>
                </a:solidFill>
              </a:rPr>
              <a:t> :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  b. </a:t>
            </a:r>
            <a:r>
              <a:rPr lang="en-US" sz="2400" b="1" dirty="0" err="1" smtClean="0">
                <a:solidFill>
                  <a:srgbClr val="000000"/>
                </a:solidFill>
              </a:rPr>
              <a:t>Tiếng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gà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gợi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những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kỷ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niệm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tuổi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thơ</a:t>
            </a:r>
            <a:r>
              <a:rPr lang="en-US" sz="2400" b="1" dirty="0" smtClean="0">
                <a:solidFill>
                  <a:srgbClr val="000000"/>
                </a:solidFill>
              </a:rPr>
              <a:t> (</a:t>
            </a:r>
            <a:r>
              <a:rPr lang="en-US" sz="2400" b="1" dirty="0" err="1" smtClean="0">
                <a:solidFill>
                  <a:srgbClr val="000000"/>
                </a:solidFill>
              </a:rPr>
              <a:t>Khổ</a:t>
            </a:r>
            <a:r>
              <a:rPr lang="en-US" sz="2400" b="1" dirty="0" smtClean="0">
                <a:solidFill>
                  <a:srgbClr val="000000"/>
                </a:solidFill>
              </a:rPr>
              <a:t> 2 </a:t>
            </a:r>
            <a:r>
              <a:rPr lang="en-US" sz="2400" b="1" dirty="0" smtClean="0">
                <a:solidFill>
                  <a:srgbClr val="000000"/>
                </a:solidFill>
                <a:sym typeface="Wingdings" pitchFamily="2" charset="2"/>
              </a:rPr>
              <a:t> 6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4" name="AutoShape 4" descr="data:image/jpeg;base64,/9j/4AAQSkZJRgABAQAAAQABAAD/2wCEAAkGBxQSEhQSExIWFhUXFxgYFxgYFRQXGBcYFxcXFxcUFxgYHCggGBolHBQXITEhJSkrLi4uFx8zODMsNygtLisBCgoKDg0OGxAQGywkICQsLCwsLCwsLCwsLCwsLCwsNCwsLCwsLCwsLCwsLCwsLDQsLCwsLCwsLCwsLCwsLCwsLP/AABEIANIA8AMBIgACEQEDEQH/xAAbAAACAwEBAQAAAAAAAAAAAAAEBQECAwYAB//EADoQAAEDAgQEAwcDAwMFAQAAAAEAAhEDIQQSMUEFUWFxIoGRBhMyobHB8ELR4RQjUoKi8RUzYnKSJP/EABkBAAMBAQEAAAAAAAAAAAAAAAACAwEEBf/EACIRAAICAwEBAQEAAwEAAAAAAAABAhEDITESQVEEE2GRQv/aAAwDAQACEQMRAD8A+cYkeOBfcr2E3KcUuF5hmmPulZw5a9zVxek40j0VFrIpMJquygGbIvC8UDG/F80Li8MTRhJ28NcRcqf+KM1thnclLSOmwuPzAuSnF4iXEzus3EsaGBD5TuU0YIZ5KSQTSeSVXFUXSCAtOHs8SPpg3BHZbflmNe47AaFeBB1TGg6RMovgns5/U1HAkhoyzGsudp6BxQL8M6hWfRdMAkA8xMB3ySTp8LY1KKTfAyk9XqW0VqFJF/09lEo2JqtMuKtSoQbol1G5Xstrpm/hkV9KuA2KGxBjRb0aIm6nF0hIhahZP4COpgeJSa9lvXpjIhMsNkAnqnv9E8t6RWngM3iJR+GwTUNh3zqt2VL6qUpstDEkMMOabTfZX/rpM6BLzBRlLB2UnIp4SM6+MLuawbWI3JRbsNuFV9DdapG+TA4pxsr0xMc173a2w9MSFtiuKR7iMwEDWqmJRWPqEmyFDgBdAyegCo92q0ZizIJ2V3P1ss+SqiMlY5oEi0WQOOpQS7dNXHUoXGEEXClGWyko6A8O9rvDmErNzIkIapRAIWmaJC6Io5cm+gdenuo/plei6SmdLChwkmITSlQsIqQFhm5CCm3DMM7EVQxouZ8oEyVk94DbNTz2HoO9+wtOzpB0IjT1hSlJdZ0Y406+HX/0rcOwMZ4SRy5CD32+aQYvggMkQTqZJEnrb9l1uJwhLwYLoBvBjySWrgveVWvzPBZPh0BPN06rnyL07ukehBpxvpy1XAuYLiDyOqzdVgL6D/02lUZlqMJdFncunZcbxThzcmZp6g7EbJYZKdNnPlgpX5+CYlU3lS0QpBXRRz2ir2ybLMt5qalUNElK62JdUMNFuaeMbIzmkH4en7yb2lMsuVuUjZJcJWFBzcxtN1PEvaFpeQ0SFsoNukdOHNiUalowqkgkBXwzilZ4r4w6Lbp1h67HQ5u6J42kThmjKVJl5gptg609Epruk6IzBmy55R0dCdjCrTm4Q72Fb0zF1vSrA6hJdAK31Y2U4XEAlMMU1rtliygwNJAgplJCyuheDJK9Wo2ndVNnSjc6Z6ZkXaFgp3hWqYYgiyLo0jmleqPMwU3o2gxgtoqVGgghEVbW0WNQGbaFSXQ+HPBsuIVqgt1TSphMrSYS0OLnxEWXTF2c+RUgbhOGzOcToE2pUB5LCmzIY2KOpNDgSsyO2ZiVI97sQV0Xs5xmhhKL3OaX1XOgADRoH+R0kk9bLm3tKIo4YEGVJpNUyrO3dxl9ZkkBokGBIMTYybEQquxga0ufsJzauIjf82SHhhf7vJIyNNp2vfuOnVU4jxQ5SyCLQTP+2O3yKk1GvLPSw+HDQwxnEvBk8TjVaSLwGsNh5mVXCt/t5DoAdtYiUl4PRdnzO1MT0bHhC6KiYkD0/N4XJkkk6Q7WjhuPYapTqSy4KEw76hcAQur42wETG6UsYvSw5PWNHkZ8fnJoExFNrrFWpUABYIl1MclDVW9Ea2LOJcPzhKm8EcurLZXi1MsjWhXjT2zn/wDoYy9Uv9xUoukaLry1UdSB1CFlf0x4l8EtHjLDAeIKeYatTiQRCU8U4O1922KSPo1qfhEwjxGa1oFknDuzuxVnSFNN2U3suU9nKeKqV202A31J+Frd3HovodLhgLzN2Ai51cW8rWE3/AufLCMHTZ04sjkrSA8RWaxgfkExq+4E/pAmC7rt81g1rsoz5Q58w0CLATpHIEplxPB5HZz8I3/xGuUDmucrvL6kmw0G8M3mNo1TRipLQrm4u3/wqwgOyu12K1xFKFjjq9GoJZIN7Hbsdwh8PjCTld5IcWNGS+cCW1YWj250M6mQtaTykeuFlsaVRmMkKKNOXA6ALbIY6hS5uUapZKhIysrjiISuvhIhwRr6uYRCDxVX+5lnZbj6GTgtxNQNfdG4F/oUv41gXO8TdQq8GxLoLSLhXlG42iEJ1KmP3snRSagY0rHDVJCHxswoxWy0uDfh2JLqcAQDNyYAM3PU6CEGcOS4l0b9L7dv4Rns3/2czgDMgTfQuho7zfyW9XDeEjNfpvFiZ/N1z5dSZ6H8zXlHsP4RfU/F2/CmlB0622J7GA5J61EgZvL0t+dkw4fiJAPoeukellyNbstLlmHG6XhkanvBSMCy6PFs+IG8CQRoRzHLmufcyCR+eXRdv8z+HB/THSZQrwU9IUkLqOIqisDhRUOUug7Hbshw2E49nMPme50HwjW8djzQyuFJzV8FvEatKicl3O62HnCxw1Rj9fCemnzKb8Q4P8RAY6oSD4wYLZuNLWSni+Eosa5zc4eBo0jIDtM38lNyO/Jiiv8AzoitTYDZ8+X7KMRgiLkA9iD9EpoVDubrqvZ3Dl2WpUmAZbJPiI5A6AH19VjyOPTmlgjWhpwzBDD04j+48S7pyB7fVF0Xhul3HTkOZXqlOSXG5K2pOGkST29FzerlbG8pRo53jWKNR+Rl6bNTFnO3PUbDzXPY2mRmaDAMZzrHKm3m46kbWldZxgtpARGY3vJgfqe7ncwBuSAuVxAd8RBgyGN1JnVxj9RNyV6GPa1w8/Jp76A4Vga8NIgG2sxIIufn5Lfjvs7Va1r2am6CxDjTJEy42tt0HNdDWxT6lOm2YhjZ9Anyek00LjppxYs4eS9gzfELFMcKG6FVwWFDQ4zutK8C5suefTtxKThf4H0Hi43WNWlmMkwsH1mtNytKuYj/ABHMpW2xUkgHiGIFMWKWYDEGpUJ1hWxVAVX5WEkfqd+yZ4LBNpDKB5q0Uor/AGSlJyf+i7hKFxGDvLLFMWtCgtWJhQHgWOLsrhBiyVcUxbmkscDIXRU6cODlnj8K2s+4ubd5SqVTutGtXGkOOBYX/wDLQdESy/Ukz9T8laAKki7cs+ounFfBkUqbBAAygxa0CfzoluHogW5gA+sn/auHK7bZ6WHUUUrOEkOmOesg7/fzWeGcGWOht5c/v5oqo4kN00iI5jT0U4bDNNjoQ6PIT9FGrLt0jKqx0kcrHpzHqlVenYDdto9IM7/wnGDrBofn0DdRc2IBPpHoh8RTuWkQ6TPIwcpyzqJHyV8b8tP4c+Vek4ijIsg26Y4vB5DAMjmRHqhw0LtTs85r9M8qa8M4mMOw5WTUcbk/CBtbdLAb5d1ozC1XaMIExJt8tVkkmtmxtcGNbHvrDM4x25/ZczVL63gY0wLuPPaTyC6fBYCQcx9IyntzTEYciAKTSY0JAgDnA1UZTiuHovLcIqqaOZ4TwFo8dU5gNGiYn/yNp7BdX/TNsZtAAGkQNPJCVKTtcoAOsEW+SIwtOZjUaz+Quec3IVI1qC4sD2VqMT4pEXJ6clcsOgIttKDxVItIkzzF0iezJLVAbsCary+oAZMhuzWj4QecT8yd7DY/AhzntpuAcG/EQYaDsOpg32CPOJdcjzC5fjtZ7nZLjNcgWEDmf1H6Ltwyc5HJmioRObxQDCBMum5FwOg5910mDuxh/wDEedtQufq4QEtHUSTcDuF09KicsNbAFraDouzM1o5MKezIU5dbRLsZVqVapptFhAHILpcU9lGjfU6pOzK8ucwmDcEc9wVBO9nq4Unj839AsFwl76jTUfOUyEXxWkaz4zEMbaBunuFpNYC5xEoBzBJPVSWT1k9fiOPzUK/QWhQDAA0LcAolzBlkGTyVWMMSq2KZtapLYWoaoc3dAGZMIjhdLPUbNoMz2uPnCxcEdwqrkfOQkBrpO2k5e5iPNYzVs6birxZokXt5ifTRLmYWWTB2+hkoqi9z2S65iPO8HomtKkIy9B6wvPmnKR3Rn/jjRzVMBznt8x5NhefQd4hfw6dJuI+SYVKIaTbXTvuPmtckg7HT9lKy/oS4rKCYOgbYjXMMjvLN8iq4psBg11mRMOIbnZ2P3KJGAc/MNSOep/mytUoXPvDqZPOeadT0K0v0xPhf7sHwGYzDU6AydQY736LbCcKpm+XvfQ66Hr0gorDkAZXZXMm2+Xn1/Oqqca2PBN9jrF9OfqqLIyLgnozfhmMlwtzN5PpBjsrU6rQ4BxyzYAteAf8A6uUPUxodqDfbQyOo0VaznAEOJe23hOpHIHn1VPSfRfDQ1FfKTe5j9BHnFreSpUJMuBGmuvyS/DNbldlmCLZswdTI2G0dFqwhp+KSecgqc1+DR10JDw1l22uQUNQxIkERfW+oRFNgLLmZ5HYrE0xTvsdLR/CmOjaoRIcJ8j/CmvijtPko93I8JB+SHqZm5i2ba/nJC0Y0gcO94/LpO5QfHcOxrcsgGJE2J65dQOpW9Sv42OvcHS143hcxjqT31qrGmSCS9xsIGnYLt/mje7OP+iVaE+MrQYbt8+q6HB1n5dCFzVNgc5zDrG8jUgW3FiSCnLCXEAQZFpMGRsZ1XVma4RwQbVnuNB72bnss/ZUllGq1zTnk5Qd566K76WaAZBBMzcf8phQo5YkzF5gqEprz5OmOJqfqzfyVQrhhClo5piCIpU91XMdFqWwve7CAIA2XiNl6BopY26AKtYEZwcn3hJNh3IFheBvf6IaBKvw1rg1wgROYkTqHAwXdyLdEsnoeCtnRYAjR2oJm/wDjp80ZXqZG+8aZ017lK8GcrnA/5T/9OBB/3JphaYyumIjTsdVxPZ1uui2rXl3+qe1rrcVZvsY/Y/uhTZ8+vlp62RdJsC2k/XRRLNIIonTmN+Y5FA47ClribEHWbpnhGR56rbF0cwlOo2iPupCCrTkADQ6Hkeh1CEcwgOtY7f4nmOSdGk2CNCgcRRd8YFx8XXuFisqmYYaqWggjN9+sqMK17nEN+GCb7c17OMw2H0Wtai4eJhk8hoRy/hOmYzOnjRFyS02nWOhKvVcG5QADexNx/wCqE/qGMkljg1wggQRM8kcaYDWtFx/NvstFoLwtYQWt22nSbx2QrnEu8el4tp+6yzZDmmduvYohtWQAOcT6+iwOGlF2SI5/Iq+NJDc7Yhuusid+oQuIBDCeRkFWwT89nPLQRe6Et0ZLlgTWSI0eJkWS44ihTpuDwZecz3WGbkJJ06Jw/BEktNuZvcHU+fdc1jvZ6hVrGoA73Y8AYCbllnOJMkkmfRdUKits5ncnpCiphzian9S05aYEMbeXZZBdp1+SOawiARNrbEHeJTWpRAb7sWaNBYCOnJYVB4QWy7kDtKJZLLwgonsIzLtf/LmOy3rAti9ifzRThKRnxbbH8hSDDgHCw25dlK7Y9EgXKnqrsAGy8650XUzgMqlxChoC1jdSWDdAGJb6KcvJbWI0mF5sIsDH3dlHDajSQwB0MzF5Ey4k3sOwj1W1Yw0pXwDFA1nszEE7DfrPLX1SyVoeDpj7BPJcA4kvg5jzmDE87fNOaLw8CbD5i0wUjZhS24ccjzLTeQ65yu7wV0fD6zHtDo0EdwRbzXK4nT60YcQoNMEfLktsOQAPzyKzxRaCA3SD18iq0XtI1ufryKlJbHW4jChvHodVBqz0PyQ4uJmVXODqSDz1WWJ4+kPrNzeMWOh6pZi8Xq1hmOdrLfiALhB9f4SoNAMugnkZbPTunUW9jxo0o1rBpHhJ8xJRrHZKkTMtMEW0vfWCk7cSybG206hbUsW1xaXWg6zcrVoaSs1xdYkuBAaNv1ec8yr06xLNbix8vwfNLa9bLUMnMx4N+uoPcfdXp45haRMuAAjmbCRC2mYepNbGYOiRIG82KKwPGmiQ6AduR+aWllQk5WRJ5wFm3hb3Ol+bLybcnpJ0TximxJNJbGVPH1H1BStkfYdDHPaUaQQYi65nhFRwrH3JDcsODXXzCbgnzieoXT43FAAkkNO02nsnnDzRKMvXDLinFqdL/uEt9J8pQfC8SHZXR4bhn/rpPWbnzlKKPC/6t/8AUVpcJIpsOgDf1EbzEo4vBJy/K1+nVbNKqRuNGuIpzI32P5ssWjw9RqtaEmQTbmqBmvof3SFi3vJFgTA1Rgoh4ki9j57hZYHw63Bn/hF1HgOsPwbqZoBJn7qC2+putj4ug3teVHuyL7dV2nnkgKTy1Ut5KGtgkEHVYBi/NoAI3WzaewNlBYdJ9VYCUAZYpgykLgMVjHUMU2oLgESObZuF9CeNguK9sOFEeMeatiaun9J5bq18PpPDcW2rRcwGQNHb6kh/kdRyKhtc0vd2uWlrgT+pp6bRljoQvkvs57S1MK7dzNxO3RfR8NxOlj6U0KgFVly13hNhboOUiR9pZcEolcWeMjojQblJaTJ05gpe5/UE6kdDuP22Q+F4jneQ34SC6OcmC0dQbQrOxLXNY6P320O+vzXFOB2QkG032+KOq2ZWizt9xH0S2kYlpBLToRdb4Z2X9Mj5wpcKPZXFGpPhvy/CicNiSDJEmN4B9FtTB1BtyP2WdepJBi/YfNUjPyuE3G2buDHRmognmWtVsRw6m4WoUietr9whXOj9IHb+CrMLT+mfIJllRjgxMPZl7nEFzQJmGuc4Cdri8Jjh+CspCGls83MJP1Tei8BsBDvAv18ljkbt6YpxPDqjjbENA5BjtvNUdw15s6u4jk1uX5kkfJMgwq8QCtWWQrxRFmD9nKVOXtkOjmSe3btCTcQbiHuLGUwGTlLiZMbuHJdTSrwYMwlXEsWGugTDtNLcyqRne2J5p0gzCYUCADlgAQd4VsVw5rhBGt5gfkoXD1diUyNT+2b3At1U/TK+UhA7Bu0BkbbFBVaTmnQmesJu+ub8/oqFpIzckKY9GODqAjryW1cACQJsLDVZ0aIc4E26jkrf08uc0lwMjkR6Qi0xWtmebWbKpeLXC391edlm2m3NJ/ldZwk5T5rz3TfWysxgmb35yvPZyKAMqb3EzEDcLVt/zZQQB+aKQ0RKDSpd1lY4vDe8YWx0utyNLCFLWAXAQYfLuPcDqUXmW+HpslmGxLqTw+m4seNHCxH79l9gxFBrxDhI38+aQca9kKb70/Aemi6oZ1yRzTwPsS3AONDGtDSGsxLfFYQKkEHM0TOawkT26PcG0ZC2pqHa6ZHcxPO9tDC+VY/hlbCvBcHNIMtcLaaEEaFdnwX2sbXZkrODMRYAmBTrCQYdNmOka8+8CebCmrjwrhztPzI6ttB7c0PDtd7Gdwdj0XsHji6BlBjU6TbWN0I7F+JtoJADxoWxYHsRb/SrYah4ywOIgkQZBHIgjaF5840ejB2hwxoFg6CR5FS2qf1QRz/lZ1cNlA8TjyNlelSgSL+diolCad9L+SKw2GmRpyWeGcRtC0bVgxF9kIx38L+6I/IQ2KG8Jo/F5RPRKcdXBIIgTrGidpCQlJ9RFCte9uSIPikSARf+EtqEAXMXsVFUkNBbJcdB9liRrZapXESTf6yg8PTzvceVgJH0+69iqVRrTUqtyADe3zKD4LixU8c5beEEa91aMdWyTlvQydhYMgq5Y7aeRVRiQZmxWuFxZmBqVNrZW9C+sZeW6GEbQhtI5juIQVdpa4k87o0NlsO56IWgbtF6ZgEwEM+De6MbhCAMvmDyWDqRaijPWzEGdomw5qvQtP5svOdB5SLDZWbUGw11J1XYcZNQjppYW9CvC+34VLKY5SPJasYXGARaY/5QBjY/svAQDIPXmvBuoi/y/dWnnqbd0AZ1XBsWn+Om6imSdWgDYrUffkvVYta3PT+EAZFvcKxMRHnPVUNcEgDlOnPaUQDuR9CiwaAsdhGVWlj2yI9PNfPOO+y9SkS5rS+nsQJI6dV9PqU3aR++ukLMzYQSNo58o7p4TcOE5wU1s+SYHi1SlaSQNiT4egnbpou74Hx5lZ4aHwcoDSdRffe0x2RXG/ZmliJPwvH6m/QyLrh8VwutgXipAc24kaEdeSpJQyr8YsJTxPe0fVaGPfkOZuljFxIMHsisLVzt6HTnK5bgvFm1Gsexrmkj+4CZk/5idDzXQYcky5sATOX9uS86cKdM9CM7VoZYeiRJ1+yIoOBsQh8HXixFyelwr4moQDA9NUqiDlZTFYWRaSl9dv6ZI80NjOKZT4Xf7oPyBSXiPE3TIc0djJ8+SdY7D1XRhXqikQ8HNctgizTGs87qX46mwZ3ONmzABt9pSSr7QZJMhzpmzR8XTNI9VymNxuJxT/diWgn4RbfVxV4YPTIZM/lBvEOKVMXVE5hSBu0ucRE7zunXEeMUqWUNe3LA0sWxtCrgfY2mGgOqVC6ATlcQBOwsmmC9nMPSmKUm13nP8yrSUOEozmhK72lpVCcz4cAMpGh6Ec01wXFGvDchBJAiHDX9QPJE4rhGHqAZqLCByaPqEqxHsdhyZYX0ybgtdpysUrhjf6hllyL8Z0VKoXX+JpFibdIPVEMrAuGX0IuOi5bA46thf7dZhfTBJ94y4MjUt1C6bB41tRoc3K4WIcoyxNFVlT4GU8VckfnRSwCQeaHdebEKH1IETB/TJtOwPK6VRfAc10ya7eZ8o8gpyh2x7hebT6Ez8PW8WHOVFOuMwBpk62kAT+bKxEsGkSNR9Coc4/8AE/Xksv62DBa+5t+5WeJxLmkgUyTysB0RRqCspNhr1VKVIWJkOEySZG+0awrYdxyX13M81NOi7Le4nlHUWWARPK3TvzQXEKhLCLG+gBmOvNa1qobPi25Secc90t986SWt8LiQScxIjUW2sirNTphdCiHgeItj9LYg7GXRPJM32gbfklKsHW92CHNMm4tEg7+JEN4nTJ1i2pabT1hb50Y3bDi4C4O9gAfXoqk+Inke3z5qngcLQ7SPFceh0Vy45duRtJHRAEF1yZGs3k+vMoKrh6VZjmuGYG0ka84/cIyg4RDTIb3+pXi+8TtMxbsELQHB8Q4ceHVBUbLqDtp8Tek/dPuC+0tOoQ1hhx0afiPbmn2JY14IfDm/qBEjsvez/s1QGIbiGUww0wTb4RIiY5wVs3GSuXRYOUHUefgv4hjC2C8PZe5ILRPISgsZ7QZbGqZAkXiekpn7Z0P6+uaRcW0qNyRvUIs0dmn/AHJXw/2IpZgGl1R99YjTeySEIJXJlJZZvSQdg/ZvFYhnvDlptIkZrm/QSuLZwbF1iWuhuUkGTABFiOq+1tr+6Zl3YwSesfwuVr8dw733D2VHED4DkdydmiMpteRqEYsrvSFnFy6zkMF7FPnNWq+TZ+q6rBcNp0hDG9zEyjCdfzsquaSM2l1SU2+ixilwoQNu3VZ1czhFoiOZ+a3yjTS3mrkRae/b8KU0Gp/DBFtB16EKzaOYiIv9lekwAvaT1EC0Hus7te1zXD689PVFm0WyAzb87LDD8BGcFrXtk+LLmDbm5I0TNnEapEAtbrByifNU/rqxPxyLWmJjZI/dBoc8XwbH0DTgaQLwbXsVyx4W1pF3GNnGbnczqmWIqVH3OgMjaI5LJpkyN9ec+aMcZRVMHQNTzRBtBgQb236GVnRdlcSbiJHOTsiH6S6359Fg+hlMg9dZ21umNTCGuub76xruDf7KuQSYAvBO5jnfZUqVDHhZJHk3lyWtMEtgi5FyLxpNytMIcSIB/BNiY9FLmW5nfbT+EPiKJAlj3AjRoggnZp6HyRbW76HfeP3KAMWYYCwidVo2mWfCTHK0HqRyWg6a7WFxqFVrcxiYJ066SY3RYUaVhngQDlmPCB3iyyNBrf0jedNNTbay1zAEm/oPqpY4R6zoPsjYaFOO4UHi3hI0gR2FkRg6b2s93q+TE89SSeyOds36fefyyrTsZBJ59PRFgUY08ttNj3UnESZt5AWgbDsEUWi594G62y3UCm3d7osbNH5oErkbQNmEE2gi8bbzG2id4ZnusPmOrhmOm0w35ITCV6Y8LwXA6SCd+U66LLiGPfWZDQWtPwkjQAxdY7aBGODxLmCHMY4ySbTLjdxnuiqnFHEQGhs6EJcIAaIzO3MQO5vblCs8T/xzWuEQthVZ5NEsd4s58ROuU2g9ctvNBuAAvAGw27QqsrOzQ4XOmv5NlrWY1w6nXaOh5yiMa4Ddnqb/AAy0yDY+XNUDZO4Gt7LzWwbCJ/NfurvvIMiB9t0xh57ud48+qqTMkm14/b+FZzb+c6j0691INuWvKb8/JBhjWcQNewi/qltep/cAFQtJsdxbboeqZVKNoJcAfXuCh6/DaUtMu6iYgzfvsg3Rs2jaRqds1u/SyguI1GuhF7+WhRNWCRFhpz+fkqiwsD8tUGE03ESR5cvMKHgmxty2jZQRedt+n7K8zEWg8hfud1oGVMSWTew1W+QFzZANxt1Xl5YaxdUeczbn8lNaLRMRaBbb0Ury0xgtYQBH+Szom/qvLyFw36XpG/51WeOaCZgWaY6X25KV5aKXbp5lbUz4fIfdeXlhrM3nTyHlay2qCBa1j9CvLywCCLnsVUn7fZeXkGmtZoDzAixWuGPxdm/VyheTIx8BmNt6/UrZrRm05/ZeXljBGRaINlrgRb/U37ry8l+GspWaMptuPqvYdovYafZeXloGZHgPcfdDcTtTqR1H1spXkIGEU2gi43B84F1NYXH/ALfdeXlpgThGDM0QIzkeUaIirTEAwJ7DqvLy0UV4haR9F5eW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data:image/jpeg;base64,/9j/4AAQSkZJRgABAQAAAQABAAD/2wCEAAkGBxQSEhQSExIWFhUXFxgYFxgYFRQXGBcYFxcXFxcUFxgYHCggGBolHBQXITEhJSkrLi4uFx8zODMsNygtLisBCgoKDg0OGxAQGywkICQsLCwsLCwsLCwsLCwsLCwsNCwsLCwsLCwsLCwsLCwsLDQsLCwsLCwsLCwsLCwsLCwsLP/AABEIANIA8AMBIgACEQEDEQH/xAAbAAACAwEBAQAAAAAAAAAAAAAEBQECAwYAB//EADoQAAEDAgQEAwcDAwMFAQAAAAEAAhEDIQQSMUEFUWFxIoGRBhMyobHB8ELR4RQjUoKi8RUzYnKSJP/EABkBAAMBAQEAAAAAAAAAAAAAAAACAwEEBf/EACIRAAICAwEBAQEAAwEAAAAAAAABAhEDITESQVEEE2GRQv/aAAwDAQACEQMRAD8A+cYkeOBfcr2E3KcUuF5hmmPulZw5a9zVxek40j0VFrIpMJquygGbIvC8UDG/F80Li8MTRhJ28NcRcqf+KM1thnclLSOmwuPzAuSnF4iXEzus3EsaGBD5TuU0YIZ5KSQTSeSVXFUXSCAtOHs8SPpg3BHZbflmNe47AaFeBB1TGg6RMovgns5/U1HAkhoyzGsudp6BxQL8M6hWfRdMAkA8xMB3ySTp8LY1KKTfAyk9XqW0VqFJF/09lEo2JqtMuKtSoQbol1G5Xstrpm/hkV9KuA2KGxBjRb0aIm6nF0hIhahZP4COpgeJSa9lvXpjIhMsNkAnqnv9E8t6RWngM3iJR+GwTUNh3zqt2VL6qUpstDEkMMOabTfZX/rpM6BLzBRlLB2UnIp4SM6+MLuawbWI3JRbsNuFV9DdapG+TA4pxsr0xMc173a2w9MSFtiuKR7iMwEDWqmJRWPqEmyFDgBdAyegCo92q0ZizIJ2V3P1ss+SqiMlY5oEi0WQOOpQS7dNXHUoXGEEXClGWyko6A8O9rvDmErNzIkIapRAIWmaJC6Io5cm+gdenuo/plei6SmdLChwkmITSlQsIqQFhm5CCm3DMM7EVQxouZ8oEyVk94DbNTz2HoO9+wtOzpB0IjT1hSlJdZ0Y406+HX/0rcOwMZ4SRy5CD32+aQYvggMkQTqZJEnrb9l1uJwhLwYLoBvBjySWrgveVWvzPBZPh0BPN06rnyL07ukehBpxvpy1XAuYLiDyOqzdVgL6D/02lUZlqMJdFncunZcbxThzcmZp6g7EbJYZKdNnPlgpX5+CYlU3lS0QpBXRRz2ir2ybLMt5qalUNElK62JdUMNFuaeMbIzmkH4en7yb2lMsuVuUjZJcJWFBzcxtN1PEvaFpeQ0SFsoNukdOHNiUalowqkgkBXwzilZ4r4w6Lbp1h67HQ5u6J42kThmjKVJl5gptg609Epruk6IzBmy55R0dCdjCrTm4Q72Fb0zF1vSrA6hJdAK31Y2U4XEAlMMU1rtliygwNJAgplJCyuheDJK9Wo2ndVNnSjc6Z6ZkXaFgp3hWqYYgiyLo0jmleqPMwU3o2gxgtoqVGgghEVbW0WNQGbaFSXQ+HPBsuIVqgt1TSphMrSYS0OLnxEWXTF2c+RUgbhOGzOcToE2pUB5LCmzIY2KOpNDgSsyO2ZiVI97sQV0Xs5xmhhKL3OaX1XOgADRoH+R0kk9bLm3tKIo4YEGVJpNUyrO3dxl9ZkkBokGBIMTYybEQquxga0ufsJzauIjf82SHhhf7vJIyNNp2vfuOnVU4jxQ5SyCLQTP+2O3yKk1GvLPSw+HDQwxnEvBk8TjVaSLwGsNh5mVXCt/t5DoAdtYiUl4PRdnzO1MT0bHhC6KiYkD0/N4XJkkk6Q7WjhuPYapTqSy4KEw76hcAQur42wETG6UsYvSw5PWNHkZ8fnJoExFNrrFWpUABYIl1MclDVW9Ea2LOJcPzhKm8EcurLZXi1MsjWhXjT2zn/wDoYy9Uv9xUoukaLry1UdSB1CFlf0x4l8EtHjLDAeIKeYatTiQRCU8U4O1922KSPo1qfhEwjxGa1oFknDuzuxVnSFNN2U3suU9nKeKqV202A31J+Frd3HovodLhgLzN2Ai51cW8rWE3/AufLCMHTZ04sjkrSA8RWaxgfkExq+4E/pAmC7rt81g1rsoz5Q58w0CLATpHIEplxPB5HZz8I3/xGuUDmucrvL6kmw0G8M3mNo1TRipLQrm4u3/wqwgOyu12K1xFKFjjq9GoJZIN7Hbsdwh8PjCTld5IcWNGS+cCW1YWj250M6mQtaTykeuFlsaVRmMkKKNOXA6ALbIY6hS5uUapZKhIysrjiISuvhIhwRr6uYRCDxVX+5lnZbj6GTgtxNQNfdG4F/oUv41gXO8TdQq8GxLoLSLhXlG42iEJ1KmP3snRSagY0rHDVJCHxswoxWy0uDfh2JLqcAQDNyYAM3PU6CEGcOS4l0b9L7dv4Rns3/2czgDMgTfQuho7zfyW9XDeEjNfpvFiZ/N1z5dSZ6H8zXlHsP4RfU/F2/CmlB0622J7GA5J61EgZvL0t+dkw4fiJAPoeukellyNbstLlmHG6XhkanvBSMCy6PFs+IG8CQRoRzHLmufcyCR+eXRdv8z+HB/THSZQrwU9IUkLqOIqisDhRUOUug7Hbshw2E49nMPme50HwjW8djzQyuFJzV8FvEatKicl3O62HnCxw1Rj9fCemnzKb8Q4P8RAY6oSD4wYLZuNLWSni+Eosa5zc4eBo0jIDtM38lNyO/Jiiv8AzoitTYDZ8+X7KMRgiLkA9iD9EpoVDubrqvZ3Dl2WpUmAZbJPiI5A6AH19VjyOPTmlgjWhpwzBDD04j+48S7pyB7fVF0Xhul3HTkOZXqlOSXG5K2pOGkST29FzerlbG8pRo53jWKNR+Rl6bNTFnO3PUbDzXPY2mRmaDAMZzrHKm3m46kbWldZxgtpARGY3vJgfqe7ncwBuSAuVxAd8RBgyGN1JnVxj9RNyV6GPa1w8/Jp76A4Vga8NIgG2sxIIufn5Lfjvs7Va1r2am6CxDjTJEy42tt0HNdDWxT6lOm2YhjZ9Anyek00LjppxYs4eS9gzfELFMcKG6FVwWFDQ4zutK8C5suefTtxKThf4H0Hi43WNWlmMkwsH1mtNytKuYj/ABHMpW2xUkgHiGIFMWKWYDEGpUJ1hWxVAVX5WEkfqd+yZ4LBNpDKB5q0Uor/AGSlJyf+i7hKFxGDvLLFMWtCgtWJhQHgWOLsrhBiyVcUxbmkscDIXRU6cODlnj8K2s+4ubd5SqVTutGtXGkOOBYX/wDLQdESy/Ukz9T8laAKki7cs+ounFfBkUqbBAAygxa0CfzoluHogW5gA+sn/auHK7bZ6WHUUUrOEkOmOesg7/fzWeGcGWOht5c/v5oqo4kN00iI5jT0U4bDNNjoQ6PIT9FGrLt0jKqx0kcrHpzHqlVenYDdto9IM7/wnGDrBofn0DdRc2IBPpHoh8RTuWkQ6TPIwcpyzqJHyV8b8tP4c+Vek4ijIsg26Y4vB5DAMjmRHqhw0LtTs85r9M8qa8M4mMOw5WTUcbk/CBtbdLAb5d1ozC1XaMIExJt8tVkkmtmxtcGNbHvrDM4x25/ZczVL63gY0wLuPPaTyC6fBYCQcx9IyntzTEYciAKTSY0JAgDnA1UZTiuHovLcIqqaOZ4TwFo8dU5gNGiYn/yNp7BdX/TNsZtAAGkQNPJCVKTtcoAOsEW+SIwtOZjUaz+Quec3IVI1qC4sD2VqMT4pEXJ6clcsOgIttKDxVItIkzzF0iezJLVAbsCary+oAZMhuzWj4QecT8yd7DY/AhzntpuAcG/EQYaDsOpg32CPOJdcjzC5fjtZ7nZLjNcgWEDmf1H6Ltwyc5HJmioRObxQDCBMum5FwOg5910mDuxh/wDEedtQufq4QEtHUSTcDuF09KicsNbAFraDouzM1o5MKezIU5dbRLsZVqVapptFhAHILpcU9lGjfU6pOzK8ucwmDcEc9wVBO9nq4Unj839AsFwl76jTUfOUyEXxWkaz4zEMbaBunuFpNYC5xEoBzBJPVSWT1k9fiOPzUK/QWhQDAA0LcAolzBlkGTyVWMMSq2KZtapLYWoaoc3dAGZMIjhdLPUbNoMz2uPnCxcEdwqrkfOQkBrpO2k5e5iPNYzVs6birxZokXt5ifTRLmYWWTB2+hkoqi9z2S65iPO8HomtKkIy9B6wvPmnKR3Rn/jjRzVMBznt8x5NhefQd4hfw6dJuI+SYVKIaTbXTvuPmtckg7HT9lKy/oS4rKCYOgbYjXMMjvLN8iq4psBg11mRMOIbnZ2P3KJGAc/MNSOep/mytUoXPvDqZPOeadT0K0v0xPhf7sHwGYzDU6AydQY736LbCcKpm+XvfQ66Hr0gorDkAZXZXMm2+Xn1/Oqqca2PBN9jrF9OfqqLIyLgnozfhmMlwtzN5PpBjsrU6rQ4BxyzYAteAf8A6uUPUxodqDfbQyOo0VaznAEOJe23hOpHIHn1VPSfRfDQ1FfKTe5j9BHnFreSpUJMuBGmuvyS/DNbldlmCLZswdTI2G0dFqwhp+KSecgqc1+DR10JDw1l22uQUNQxIkERfW+oRFNgLLmZ5HYrE0xTvsdLR/CmOjaoRIcJ8j/CmvijtPko93I8JB+SHqZm5i2ba/nJC0Y0gcO94/LpO5QfHcOxrcsgGJE2J65dQOpW9Sv42OvcHS143hcxjqT31qrGmSCS9xsIGnYLt/mje7OP+iVaE+MrQYbt8+q6HB1n5dCFzVNgc5zDrG8jUgW3FiSCnLCXEAQZFpMGRsZ1XVma4RwQbVnuNB72bnss/ZUllGq1zTnk5Qd566K76WaAZBBMzcf8phQo5YkzF5gqEprz5OmOJqfqzfyVQrhhClo5piCIpU91XMdFqWwve7CAIA2XiNl6BopY26AKtYEZwcn3hJNh3IFheBvf6IaBKvw1rg1wgROYkTqHAwXdyLdEsnoeCtnRYAjR2oJm/wDjp80ZXqZG+8aZ017lK8GcrnA/5T/9OBB/3JphaYyumIjTsdVxPZ1uui2rXl3+qe1rrcVZvsY/Y/uhTZ8+vlp62RdJsC2k/XRRLNIIonTmN+Y5FA47ClribEHWbpnhGR56rbF0cwlOo2iPupCCrTkADQ6Hkeh1CEcwgOtY7f4nmOSdGk2CNCgcRRd8YFx8XXuFisqmYYaqWggjN9+sqMK17nEN+GCb7c17OMw2H0Wtai4eJhk8hoRy/hOmYzOnjRFyS02nWOhKvVcG5QADexNx/wCqE/qGMkljg1wggQRM8kcaYDWtFx/NvstFoLwtYQWt22nSbx2QrnEu8el4tp+6yzZDmmduvYohtWQAOcT6+iwOGlF2SI5/Iq+NJDc7Yhuusid+oQuIBDCeRkFWwT89nPLQRe6Et0ZLlgTWSI0eJkWS44ihTpuDwZecz3WGbkJJ06Jw/BEktNuZvcHU+fdc1jvZ6hVrGoA73Y8AYCbllnOJMkkmfRdUKits5ncnpCiphzian9S05aYEMbeXZZBdp1+SOawiARNrbEHeJTWpRAb7sWaNBYCOnJYVB4QWy7kDtKJZLLwgonsIzLtf/LmOy3rAti9ifzRThKRnxbbH8hSDDgHCw25dlK7Y9EgXKnqrsAGy8650XUzgMqlxChoC1jdSWDdAGJb6KcvJbWI0mF5sIsDH3dlHDajSQwB0MzF5Ey4k3sOwj1W1Yw0pXwDFA1nszEE7DfrPLX1SyVoeDpj7BPJcA4kvg5jzmDE87fNOaLw8CbD5i0wUjZhS24ccjzLTeQ65yu7wV0fD6zHtDo0EdwRbzXK4nT60YcQoNMEfLktsOQAPzyKzxRaCA3SD18iq0XtI1ufryKlJbHW4jChvHodVBqz0PyQ4uJmVXODqSDz1WWJ4+kPrNzeMWOh6pZi8Xq1hmOdrLfiALhB9f4SoNAMugnkZbPTunUW9jxo0o1rBpHhJ8xJRrHZKkTMtMEW0vfWCk7cSybG206hbUsW1xaXWg6zcrVoaSs1xdYkuBAaNv1ec8yr06xLNbix8vwfNLa9bLUMnMx4N+uoPcfdXp45haRMuAAjmbCRC2mYepNbGYOiRIG82KKwPGmiQ6AduR+aWllQk5WRJ5wFm3hb3Ol+bLybcnpJ0TximxJNJbGVPH1H1BStkfYdDHPaUaQQYi65nhFRwrH3JDcsODXXzCbgnzieoXT43FAAkkNO02nsnnDzRKMvXDLinFqdL/uEt9J8pQfC8SHZXR4bhn/rpPWbnzlKKPC/6t/8AUVpcJIpsOgDf1EbzEo4vBJy/K1+nVbNKqRuNGuIpzI32P5ssWjw9RqtaEmQTbmqBmvof3SFi3vJFgTA1Rgoh4ki9j57hZYHw63Bn/hF1HgOsPwbqZoBJn7qC2+putj4ug3teVHuyL7dV2nnkgKTy1Ut5KGtgkEHVYBi/NoAI3WzaewNlBYdJ9VYCUAZYpgykLgMVjHUMU2oLgESObZuF9CeNguK9sOFEeMeatiaun9J5bq18PpPDcW2rRcwGQNHb6kh/kdRyKhtc0vd2uWlrgT+pp6bRljoQvkvs57S1MK7dzNxO3RfR8NxOlj6U0KgFVly13hNhboOUiR9pZcEolcWeMjojQblJaTJ05gpe5/UE6kdDuP22Q+F4jneQ34SC6OcmC0dQbQrOxLXNY6P320O+vzXFOB2QkG032+KOq2ZWizt9xH0S2kYlpBLToRdb4Z2X9Mj5wpcKPZXFGpPhvy/CicNiSDJEmN4B9FtTB1BtyP2WdepJBi/YfNUjPyuE3G2buDHRmognmWtVsRw6m4WoUietr9whXOj9IHb+CrMLT+mfIJllRjgxMPZl7nEFzQJmGuc4Cdri8Jjh+CspCGls83MJP1Tei8BsBDvAv18ljkbt6YpxPDqjjbENA5BjtvNUdw15s6u4jk1uX5kkfJMgwq8QCtWWQrxRFmD9nKVOXtkOjmSe3btCTcQbiHuLGUwGTlLiZMbuHJdTSrwYMwlXEsWGugTDtNLcyqRne2J5p0gzCYUCADlgAQd4VsVw5rhBGt5gfkoXD1diUyNT+2b3At1U/TK+UhA7Bu0BkbbFBVaTmnQmesJu+ub8/oqFpIzckKY9GODqAjryW1cACQJsLDVZ0aIc4E26jkrf08uc0lwMjkR6Qi0xWtmebWbKpeLXC391edlm2m3NJ/ldZwk5T5rz3TfWysxgmb35yvPZyKAMqb3EzEDcLVt/zZQQB+aKQ0RKDSpd1lY4vDe8YWx0utyNLCFLWAXAQYfLuPcDqUXmW+HpslmGxLqTw+m4seNHCxH79l9gxFBrxDhI38+aQca9kKb70/Aemi6oZ1yRzTwPsS3AONDGtDSGsxLfFYQKkEHM0TOawkT26PcG0ZC2pqHa6ZHcxPO9tDC+VY/hlbCvBcHNIMtcLaaEEaFdnwX2sbXZkrODMRYAmBTrCQYdNmOka8+8CebCmrjwrhztPzI6ttB7c0PDtd7Gdwdj0XsHji6BlBjU6TbWN0I7F+JtoJADxoWxYHsRb/SrYah4ywOIgkQZBHIgjaF5840ejB2hwxoFg6CR5FS2qf1QRz/lZ1cNlA8TjyNlelSgSL+diolCad9L+SKw2GmRpyWeGcRtC0bVgxF9kIx38L+6I/IQ2KG8Jo/F5RPRKcdXBIIgTrGidpCQlJ9RFCte9uSIPikSARf+EtqEAXMXsVFUkNBbJcdB9liRrZapXESTf6yg8PTzvceVgJH0+69iqVRrTUqtyADe3zKD4LixU8c5beEEa91aMdWyTlvQydhYMgq5Y7aeRVRiQZmxWuFxZmBqVNrZW9C+sZeW6GEbQhtI5juIQVdpa4k87o0NlsO56IWgbtF6ZgEwEM+De6MbhCAMvmDyWDqRaijPWzEGdomw5qvQtP5svOdB5SLDZWbUGw11J1XYcZNQjppYW9CvC+34VLKY5SPJasYXGARaY/5QBjY/svAQDIPXmvBuoi/y/dWnnqbd0AZ1XBsWn+Om6imSdWgDYrUffkvVYta3PT+EAZFvcKxMRHnPVUNcEgDlOnPaUQDuR9CiwaAsdhGVWlj2yI9PNfPOO+y9SkS5rS+nsQJI6dV9PqU3aR++ukLMzYQSNo58o7p4TcOE5wU1s+SYHi1SlaSQNiT4egnbpou74Hx5lZ4aHwcoDSdRffe0x2RXG/ZmliJPwvH6m/QyLrh8VwutgXipAc24kaEdeSpJQyr8YsJTxPe0fVaGPfkOZuljFxIMHsisLVzt6HTnK5bgvFm1Gsexrmkj+4CZk/5idDzXQYcky5sATOX9uS86cKdM9CM7VoZYeiRJ1+yIoOBsQh8HXixFyelwr4moQDA9NUqiDlZTFYWRaSl9dv6ZI80NjOKZT4Xf7oPyBSXiPE3TIc0djJ8+SdY7D1XRhXqikQ8HNctgizTGs87qX46mwZ3ONmzABt9pSSr7QZJMhzpmzR8XTNI9VymNxuJxT/diWgn4RbfVxV4YPTIZM/lBvEOKVMXVE5hSBu0ucRE7zunXEeMUqWUNe3LA0sWxtCrgfY2mGgOqVC6ATlcQBOwsmmC9nMPSmKUm13nP8yrSUOEozmhK72lpVCcz4cAMpGh6Ec01wXFGvDchBJAiHDX9QPJE4rhGHqAZqLCByaPqEqxHsdhyZYX0ybgtdpysUrhjf6hllyL8Z0VKoXX+JpFibdIPVEMrAuGX0IuOi5bA46thf7dZhfTBJ94y4MjUt1C6bB41tRoc3K4WIcoyxNFVlT4GU8VckfnRSwCQeaHdebEKH1IETB/TJtOwPK6VRfAc10ya7eZ8o8gpyh2x7hebT6Ez8PW8WHOVFOuMwBpk62kAT+bKxEsGkSNR9Coc4/8AE/Xksv62DBa+5t+5WeJxLmkgUyTysB0RRqCspNhr1VKVIWJkOEySZG+0awrYdxyX13M81NOi7Le4nlHUWWARPK3TvzQXEKhLCLG+gBmOvNa1qobPi25Secc90t986SWt8LiQScxIjUW2sirNTphdCiHgeItj9LYg7GXRPJM32gbfklKsHW92CHNMm4tEg7+JEN4nTJ1i2pabT1hb50Y3bDi4C4O9gAfXoqk+Inke3z5qngcLQ7SPFceh0Vy45duRtJHRAEF1yZGs3k+vMoKrh6VZjmuGYG0ka84/cIyg4RDTIb3+pXi+8TtMxbsELQHB8Q4ceHVBUbLqDtp8Tek/dPuC+0tOoQ1hhx0afiPbmn2JY14IfDm/qBEjsvez/s1QGIbiGUww0wTb4RIiY5wVs3GSuXRYOUHUefgv4hjC2C8PZe5ILRPISgsZ7QZbGqZAkXiekpn7Z0P6+uaRcW0qNyRvUIs0dmn/AHJXw/2IpZgGl1R99YjTeySEIJXJlJZZvSQdg/ZvFYhnvDlptIkZrm/QSuLZwbF1iWuhuUkGTABFiOq+1tr+6Zl3YwSesfwuVr8dw733D2VHED4DkdydmiMpteRqEYsrvSFnFy6zkMF7FPnNWq+TZ+q6rBcNp0hDG9zEyjCdfzsquaSM2l1SU2+ixilwoQNu3VZ1czhFoiOZ+a3yjTS3mrkRae/b8KU0Gp/DBFtB16EKzaOYiIv9lekwAvaT1EC0Hus7te1zXD689PVFm0WyAzb87LDD8BGcFrXtk+LLmDbm5I0TNnEapEAtbrByifNU/rqxPxyLWmJjZI/dBoc8XwbH0DTgaQLwbXsVyx4W1pF3GNnGbnczqmWIqVH3OgMjaI5LJpkyN9ec+aMcZRVMHQNTzRBtBgQb236GVnRdlcSbiJHOTsiH6S6359Fg+hlMg9dZ21umNTCGuub76xruDf7KuQSYAvBO5jnfZUqVDHhZJHk3lyWtMEtgi5FyLxpNytMIcSIB/BNiY9FLmW5nfbT+EPiKJAlj3AjRoggnZp6HyRbW76HfeP3KAMWYYCwidVo2mWfCTHK0HqRyWg6a7WFxqFVrcxiYJ066SY3RYUaVhngQDlmPCB3iyyNBrf0jedNNTbay1zAEm/oPqpY4R6zoPsjYaFOO4UHi3hI0gR2FkRg6b2s93q+TE89SSeyOds36fefyyrTsZBJ59PRFgUY08ttNj3UnESZt5AWgbDsEUWi594G62y3UCm3d7osbNH5oErkbQNmEE2gi8bbzG2id4ZnusPmOrhmOm0w35ITCV6Y8LwXA6SCd+U66LLiGPfWZDQWtPwkjQAxdY7aBGODxLmCHMY4ySbTLjdxnuiqnFHEQGhs6EJcIAaIzO3MQO5vblCs8T/xzWuEQthVZ5NEsd4s58ROuU2g9ctvNBuAAvAGw27QqsrOzQ4XOmv5NlrWY1w6nXaOh5yiMa4Ddnqb/AAy0yDY+XNUDZO4Gt7LzWwbCJ/NfurvvIMiB9t0xh57ud48+qqTMkm14/b+FZzb+c6j0691INuWvKb8/JBhjWcQNewi/qltep/cAFQtJsdxbboeqZVKNoJcAfXuCh6/DaUtMu6iYgzfvsg3Rs2jaRqds1u/SyguI1GuhF7+WhRNWCRFhpz+fkqiwsD8tUGE03ESR5cvMKHgmxty2jZQRedt+n7K8zEWg8hfud1oGVMSWTew1W+QFzZANxt1Xl5YaxdUeczbn8lNaLRMRaBbb0Ury0xgtYQBH+Szom/qvLyFw36XpG/51WeOaCZgWaY6X25KV5aKXbp5lbUz4fIfdeXlhrM3nTyHlay2qCBa1j9CvLywCCLnsVUn7fZeXkGmtZoDzAixWuGPxdm/VyheTIx8BmNt6/UrZrRm05/ZeXljBGRaINlrgRb/U37ry8l+GspWaMptuPqvYdovYafZeXloGZHgPcfdDcTtTqR1H1spXkIGEU2gi43B84F1NYXH/ALfdeXlpgThGDM0QIzkeUaIirTEAwJ7DqvLy0UV4haR9F5eWD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gray">
          <a:xfrm>
            <a:off x="2232718" y="1219200"/>
            <a:ext cx="490716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* LIÊN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HỆ THỰC TẾ HIỆN NAY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gray">
          <a:xfrm>
            <a:off x="335684" y="1828800"/>
            <a:ext cx="850351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Char char="-"/>
            </a:pP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Cuộc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sống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hiện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đại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cha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mẹ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tất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bật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làm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ăn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công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tác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xa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ít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thời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gian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marL="0" indent="0" algn="just">
              <a:buNone/>
            </a:pP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gần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gũi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con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cái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Chính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ông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bà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là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người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chăm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sóc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nuôi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dạy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con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cháu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pPr marL="0" indent="0" algn="just">
              <a:buNone/>
            </a:pP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Những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kỷ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niệm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đó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sẽ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mãi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khắc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sâu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trong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lòng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em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pPr marL="0" indent="0" algn="just">
              <a:buNone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   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Bài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thơ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“BẾP LỬA”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của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Bằng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Việt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lớp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9) :</a:t>
            </a:r>
            <a:endParaRPr lang="en-US" sz="2000" b="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gray">
          <a:xfrm>
            <a:off x="2164484" y="3352800"/>
            <a:ext cx="545551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vi-VN" sz="2000" b="0" dirty="0" smtClean="0">
                <a:latin typeface="Arial" pitchFamily="34" charset="0"/>
                <a:cs typeface="Arial" pitchFamily="34" charset="0"/>
              </a:rPr>
              <a:t>Một </a:t>
            </a:r>
            <a:r>
              <a:rPr lang="vi-VN" sz="2000" b="0" dirty="0">
                <a:latin typeface="Arial" pitchFamily="34" charset="0"/>
                <a:cs typeface="Arial" pitchFamily="34" charset="0"/>
              </a:rPr>
              <a:t>bếp lửa chờn vờn sương sớm 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/>
            </a:r>
            <a:br>
              <a:rPr lang="vi-VN" sz="2000" dirty="0">
                <a:latin typeface="Arial" pitchFamily="34" charset="0"/>
                <a:cs typeface="Arial" pitchFamily="34" charset="0"/>
              </a:rPr>
            </a:br>
            <a:r>
              <a:rPr lang="vi-VN" sz="2000" b="0" dirty="0">
                <a:latin typeface="Arial" pitchFamily="34" charset="0"/>
                <a:cs typeface="Arial" pitchFamily="34" charset="0"/>
              </a:rPr>
              <a:t>Một bếp lửa ấp iu nồng đượm 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/>
            </a:r>
            <a:br>
              <a:rPr lang="vi-VN" sz="2000" dirty="0">
                <a:latin typeface="Arial" pitchFamily="34" charset="0"/>
                <a:cs typeface="Arial" pitchFamily="34" charset="0"/>
              </a:rPr>
            </a:br>
            <a:r>
              <a:rPr lang="vi-VN" sz="2000" b="0" dirty="0">
                <a:latin typeface="Arial" pitchFamily="34" charset="0"/>
                <a:cs typeface="Arial" pitchFamily="34" charset="0"/>
              </a:rPr>
              <a:t>Cháu thương bà biết mấy nắng mưa</a:t>
            </a:r>
            <a:r>
              <a:rPr lang="vi-VN" sz="2000" b="0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pPr marL="0" indent="0">
              <a:buNone/>
            </a:pPr>
            <a:endParaRPr lang="en-US" sz="2000" b="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vi-VN" sz="2000" b="0" dirty="0">
                <a:latin typeface="Arial" pitchFamily="34" charset="0"/>
                <a:cs typeface="Arial" pitchFamily="34" charset="0"/>
              </a:rPr>
              <a:t>Giờ cháu đã đi xa. Có ngọn khói trăm tàu, 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/>
            </a:r>
            <a:br>
              <a:rPr lang="vi-VN" sz="2000" dirty="0">
                <a:latin typeface="Arial" pitchFamily="34" charset="0"/>
                <a:cs typeface="Arial" pitchFamily="34" charset="0"/>
              </a:rPr>
            </a:br>
            <a:r>
              <a:rPr lang="vi-VN" sz="2000" b="0" dirty="0">
                <a:latin typeface="Arial" pitchFamily="34" charset="0"/>
                <a:cs typeface="Arial" pitchFamily="34" charset="0"/>
              </a:rPr>
              <a:t>Có lửa trăm nhà, niềm vui trăm ngả, 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/>
            </a:r>
            <a:br>
              <a:rPr lang="vi-VN" sz="2000" dirty="0">
                <a:latin typeface="Arial" pitchFamily="34" charset="0"/>
                <a:cs typeface="Arial" pitchFamily="34" charset="0"/>
              </a:rPr>
            </a:br>
            <a:r>
              <a:rPr lang="vi-VN" sz="2000" b="0" dirty="0">
                <a:latin typeface="Arial" pitchFamily="34" charset="0"/>
                <a:cs typeface="Arial" pitchFamily="34" charset="0"/>
              </a:rPr>
              <a:t>Nhưng vẫn chẳng lúc nào quên nhắc nhở: 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/>
            </a:r>
            <a:br>
              <a:rPr lang="vi-VN" sz="2000" dirty="0">
                <a:latin typeface="Arial" pitchFamily="34" charset="0"/>
                <a:cs typeface="Arial" pitchFamily="34" charset="0"/>
              </a:rPr>
            </a:br>
            <a:r>
              <a:rPr lang="vi-VN" sz="2000" b="0" dirty="0">
                <a:latin typeface="Arial" pitchFamily="34" charset="0"/>
                <a:cs typeface="Arial" pitchFamily="34" charset="0"/>
              </a:rPr>
              <a:t>Sớm mai này, bà nhóm bếp lên </a:t>
            </a:r>
            <a:r>
              <a:rPr lang="vi-VN" sz="2000" b="0" dirty="0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450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uiExpand="1" build="p"/>
      <p:bldP spid="1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214744" y="228600"/>
            <a:ext cx="8624455" cy="762000"/>
            <a:chOff x="336" y="1735"/>
            <a:chExt cx="4806" cy="294"/>
          </a:xfrm>
        </p:grpSpPr>
        <p:sp>
          <p:nvSpPr>
            <p:cNvPr id="11" name="AutoShape 1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635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2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2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3400" y="230296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</a:rPr>
              <a:t>3. </a:t>
            </a:r>
            <a:r>
              <a:rPr lang="en-US" sz="2400" b="1" dirty="0" err="1" smtClean="0">
                <a:solidFill>
                  <a:srgbClr val="000000"/>
                </a:solidFill>
              </a:rPr>
              <a:t>Phân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tích</a:t>
            </a:r>
            <a:r>
              <a:rPr lang="en-US" sz="2400" b="1" dirty="0" smtClean="0">
                <a:solidFill>
                  <a:srgbClr val="000000"/>
                </a:solidFill>
              </a:rPr>
              <a:t> :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 c. </a:t>
            </a:r>
            <a:r>
              <a:rPr lang="en-US" sz="2400" b="1" dirty="0" err="1" smtClean="0">
                <a:solidFill>
                  <a:srgbClr val="000000"/>
                </a:solidFill>
              </a:rPr>
              <a:t>Tiếng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gà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gợi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những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suy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nghĩ</a:t>
            </a:r>
            <a:r>
              <a:rPr lang="en-US" sz="2400" b="1" dirty="0" smtClean="0">
                <a:solidFill>
                  <a:srgbClr val="000000"/>
                </a:solidFill>
              </a:rPr>
              <a:t> (</a:t>
            </a:r>
            <a:r>
              <a:rPr lang="en-US" sz="2400" b="1" dirty="0" err="1" smtClean="0">
                <a:solidFill>
                  <a:srgbClr val="000000"/>
                </a:solidFill>
              </a:rPr>
              <a:t>Khổ</a:t>
            </a:r>
            <a:r>
              <a:rPr lang="en-US" sz="2400" b="1" dirty="0" smtClean="0">
                <a:solidFill>
                  <a:srgbClr val="000000"/>
                </a:solidFill>
              </a:rPr>
              <a:t> 7 </a:t>
            </a:r>
            <a:r>
              <a:rPr lang="en-US" sz="2400" b="1" dirty="0" smtClean="0">
                <a:solidFill>
                  <a:srgbClr val="000000"/>
                </a:solidFill>
                <a:sym typeface="Wingdings" pitchFamily="2" charset="2"/>
              </a:rPr>
              <a:t> 8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754754"/>
            <a:ext cx="335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Tiếng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trưa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Mang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hạnh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phúc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Đêm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cháu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về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nằm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mơ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Giấc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ngủ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hồng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sắc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trứng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Cháu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chiến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đấu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hôm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nay</a:t>
            </a: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Vì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lòng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yêu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Tổ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quốc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Vì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xóm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làng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thuộc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ơi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cũng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vì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bà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Vì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tiếng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cục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tác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Ổ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trứng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hồng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tuổi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thơ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3810000" y="16764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Tx/>
              <a:buChar char="-"/>
            </a:pP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Tiếng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gà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đã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làm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thức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dậy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bao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tình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cảm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niềm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hạnh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phúc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cả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trong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giấc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mơ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</a:p>
          <a:p>
            <a:pPr algn="just">
              <a:buFontTx/>
              <a:buChar char="-"/>
            </a:pP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Từ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đó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thôi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thúc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người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chiến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sĩ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en-US" sz="2000" b="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766070"/>
            <a:ext cx="335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Tiếng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trưa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Mang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hạnh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phúc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Đêm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cháu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về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nằm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mơ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b="1" dirty="0" err="1" smtClean="0">
                <a:solidFill>
                  <a:srgbClr val="FF0000"/>
                </a:solidFill>
              </a:rPr>
              <a:t>Giấc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ngủ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hồng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sắc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trứng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just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Cháu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chiến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đấu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hôm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nay</a:t>
            </a:r>
          </a:p>
          <a:p>
            <a:pPr algn="just"/>
            <a:r>
              <a:rPr lang="en-US" sz="2000" b="1" u="sng" dirty="0" err="1" smtClean="0">
                <a:solidFill>
                  <a:srgbClr val="002060"/>
                </a:solidFill>
              </a:rPr>
              <a:t>Vì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lòng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yêu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Tổ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quốc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b="1" u="sng" dirty="0" err="1" smtClean="0">
                <a:solidFill>
                  <a:srgbClr val="002060"/>
                </a:solidFill>
              </a:rPr>
              <a:t>Vì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xóm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làng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thuộc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ơi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cũng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</a:rPr>
              <a:t>vì</a:t>
            </a:r>
            <a:r>
              <a:rPr lang="en-US" sz="2000" b="1" u="sng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bà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b="1" u="sng" dirty="0" err="1" smtClean="0">
                <a:solidFill>
                  <a:srgbClr val="002060"/>
                </a:solidFill>
              </a:rPr>
              <a:t>Vì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tiếng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gà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cục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tác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Ổ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trứng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hồng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tuổi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thơ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3810000" y="31242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Điệp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từ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“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vì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”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thể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hiện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mục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đích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chiến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marL="0" indent="0" algn="just">
              <a:buNone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đấu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cao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cả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: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vì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Tổ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quốc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quê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hương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; </a:t>
            </a:r>
          </a:p>
          <a:p>
            <a:pPr marL="0" indent="0" algn="just">
              <a:buNone/>
            </a:pP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nhưng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cũng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hết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sức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bình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dị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: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vì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bà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</a:t>
            </a:r>
          </a:p>
          <a:p>
            <a:pPr marL="0" indent="0" algn="just">
              <a:buNone/>
            </a:pP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tiếng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gà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ổ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trứng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hồng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…</a:t>
            </a:r>
            <a:endParaRPr lang="en-US" sz="2000" b="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3810000" y="4737329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Wingdings"/>
              <a:buChar char="è"/>
            </a:pP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Tình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cảm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gia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đình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làm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sâu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sắc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thêm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marL="0" indent="0" algn="just">
              <a:buNone/>
            </a:pP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quê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hương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734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uiExpand="1" build="p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675923"/>
              </p:ext>
            </p:extLst>
          </p:nvPr>
        </p:nvGraphicFramePr>
        <p:xfrm>
          <a:off x="838200" y="533400"/>
          <a:ext cx="8153400" cy="6019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3581400"/>
              </a:tblGrid>
              <a:tr h="596189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5206"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5206"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5206"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189"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5206"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189"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5206"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5206"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4267200" cy="563563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BÀI TẬP CỦNG CỐ</a:t>
            </a:r>
          </a:p>
        </p:txBody>
      </p:sp>
      <p:sp>
        <p:nvSpPr>
          <p:cNvPr id="6" name="Oval 5"/>
          <p:cNvSpPr/>
          <p:nvPr/>
        </p:nvSpPr>
        <p:spPr>
          <a:xfrm>
            <a:off x="76200" y="487363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8200" y="563563"/>
            <a:ext cx="457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5410200" y="563563"/>
            <a:ext cx="350520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" y="1173163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0" y="1249363"/>
            <a:ext cx="457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5410200" y="1249363"/>
            <a:ext cx="350520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" y="1858963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8200" y="1935163"/>
            <a:ext cx="457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5410200" y="1935163"/>
            <a:ext cx="350520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5" name="Oval 14"/>
          <p:cNvSpPr/>
          <p:nvPr/>
        </p:nvSpPr>
        <p:spPr>
          <a:xfrm>
            <a:off x="76200" y="2544763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8200" y="2620963"/>
            <a:ext cx="457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5410200" y="2620963"/>
            <a:ext cx="350520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" y="3230563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38200" y="3306763"/>
            <a:ext cx="457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5410200" y="3306763"/>
            <a:ext cx="350520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3916363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38200" y="3992563"/>
            <a:ext cx="457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5410200" y="3992563"/>
            <a:ext cx="350520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4" name="Oval 23"/>
          <p:cNvSpPr/>
          <p:nvPr/>
        </p:nvSpPr>
        <p:spPr>
          <a:xfrm>
            <a:off x="76200" y="4602163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38200" y="4678363"/>
            <a:ext cx="457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Flowchart: Alternate Process 25"/>
          <p:cNvSpPr/>
          <p:nvPr/>
        </p:nvSpPr>
        <p:spPr>
          <a:xfrm>
            <a:off x="5410200" y="4678363"/>
            <a:ext cx="350520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200" y="5287963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38200" y="5364163"/>
            <a:ext cx="457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9" name="Flowchart: Alternate Process 28"/>
          <p:cNvSpPr/>
          <p:nvPr/>
        </p:nvSpPr>
        <p:spPr>
          <a:xfrm>
            <a:off x="5410200" y="5364163"/>
            <a:ext cx="350520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6200" y="60198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38200" y="6096000"/>
            <a:ext cx="457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Flowchart: Alternate Process 31"/>
          <p:cNvSpPr/>
          <p:nvPr/>
        </p:nvSpPr>
        <p:spPr>
          <a:xfrm>
            <a:off x="5410200" y="6096000"/>
            <a:ext cx="350520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ction Button: Home 32">
            <a:hlinkClick r:id="rId2" action="ppaction://hlinksldjump" highlightClick="1"/>
          </p:cNvPr>
          <p:cNvSpPr/>
          <p:nvPr/>
        </p:nvSpPr>
        <p:spPr bwMode="auto">
          <a:xfrm>
            <a:off x="8458200" y="-1"/>
            <a:ext cx="457200" cy="487363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87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nlinenews.vn/uploads/images/news/1362470750_news_19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" y="27709"/>
            <a:ext cx="9102901" cy="68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92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438400"/>
            <a:ext cx="7010400" cy="1219200"/>
          </a:xfrm>
        </p:spPr>
        <p:txBody>
          <a:bodyPr/>
          <a:lstStyle/>
          <a:p>
            <a:r>
              <a:rPr lang="en-US" sz="600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DÀN BÀI CHUNG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1447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I. MỞ BÀI 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4400" y="1905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- Giới thiệu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667000" y="1676400"/>
            <a:ext cx="9144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609536" y="14478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Bài</a:t>
            </a:r>
            <a:r>
              <a:rPr lang="en-US" sz="2400" dirty="0" smtClean="0">
                <a:solidFill>
                  <a:srgbClr val="000000"/>
                </a:solidFill>
              </a:rPr>
              <a:t> thơ : </a:t>
            </a: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Tiếng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trưa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667000" y="2133600"/>
            <a:ext cx="914400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581400" y="236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Tác giả : </a:t>
            </a:r>
            <a:r>
              <a:rPr lang="en-US" sz="2400" dirty="0" err="1" smtClean="0">
                <a:solidFill>
                  <a:srgbClr val="000000"/>
                </a:solidFill>
              </a:rPr>
              <a:t>Xuân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Quỳnh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2667000" y="2133600"/>
            <a:ext cx="914400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581400" y="297180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Nội dung : </a:t>
            </a:r>
            <a:r>
              <a:rPr lang="en-US" sz="2400" b="1" i="1" dirty="0" smtClean="0">
                <a:solidFill>
                  <a:srgbClr val="000000"/>
                </a:solidFill>
              </a:rPr>
              <a:t>(</a:t>
            </a:r>
            <a:r>
              <a:rPr lang="en-US" sz="2400" b="1" i="1" dirty="0" err="1" smtClean="0">
                <a:solidFill>
                  <a:srgbClr val="000000"/>
                </a:solidFill>
              </a:rPr>
              <a:t>Khung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Ghi</a:t>
            </a:r>
            <a:r>
              <a:rPr lang="en-US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Nhớ</a:t>
            </a:r>
            <a:r>
              <a:rPr lang="en-US" sz="2400" b="1" i="1" dirty="0" smtClean="0">
                <a:solidFill>
                  <a:srgbClr val="000000"/>
                </a:solidFill>
              </a:rPr>
              <a:t>)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Tiếng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trưa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đã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gọi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về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những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kỷ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niệm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đẹp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tuổi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tình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cháu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Tình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cảm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gia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đình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đã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làm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sâu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sắc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thêm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tình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quê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hương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đất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nước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5105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Bài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thơ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dài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nên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không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chép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thơ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mà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đưa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vào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dẫn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chứng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phần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phân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tích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7" grpId="0"/>
      <p:bldP spid="11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DÀN BÀI CHUNG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2400" y="173027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II. THÂN BÀI 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4400" y="218747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1. Giới thiệu tác giả 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farm.vtc.vn/media/vtcnews/2010/03/08/x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97632"/>
            <a:ext cx="4123667" cy="30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timnhanh.com/tintuc/20110308/Image/1988429676_images656898_65125719_small_139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11487"/>
            <a:ext cx="2373735" cy="300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" y="304800"/>
            <a:ext cx="905601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DÀN BÀI CHUNG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2400" y="173027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II. THÂN BÀI 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4400" y="2187476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1. Giới thiệu tác </a:t>
            </a:r>
            <a:r>
              <a:rPr lang="en-US" sz="2400" b="1" dirty="0" err="1" smtClean="0">
                <a:solidFill>
                  <a:srgbClr val="FF0000"/>
                </a:solidFill>
              </a:rPr>
              <a:t>giả</a:t>
            </a:r>
            <a:r>
              <a:rPr lang="en-US" sz="2400" b="1" dirty="0" smtClean="0">
                <a:solidFill>
                  <a:srgbClr val="FF0000"/>
                </a:solidFill>
              </a:rPr>
              <a:t> : </a:t>
            </a:r>
            <a:r>
              <a:rPr lang="en-US" sz="2400" b="1" i="1" dirty="0" smtClean="0">
                <a:solidFill>
                  <a:srgbClr val="FF0000"/>
                </a:solidFill>
              </a:rPr>
              <a:t>(SGK/150)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667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</a:rPr>
              <a:t>Xuân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Quỳnh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thơ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nữ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xuất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sắc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nền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thơ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hiện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đại</a:t>
            </a:r>
            <a:r>
              <a:rPr lang="en-US" sz="2400" dirty="0" smtClean="0">
                <a:solidFill>
                  <a:srgbClr val="000000"/>
                </a:solidFill>
              </a:rPr>
              <a:t> VN.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5052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</a:rPr>
              <a:t>Thơ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thường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viết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về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những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tình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cảm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gần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gũi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đời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sống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gia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đình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thể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hiện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khát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vọng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trái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tim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phụ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nữ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thành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4491335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2. Xuất </a:t>
            </a:r>
            <a:r>
              <a:rPr lang="en-US" sz="2400" b="1" dirty="0" err="1" smtClean="0">
                <a:solidFill>
                  <a:srgbClr val="FF0000"/>
                </a:solidFill>
              </a:rPr>
              <a:t>xứ</a:t>
            </a:r>
            <a:r>
              <a:rPr lang="en-US" sz="2400" b="1" dirty="0" smtClean="0">
                <a:solidFill>
                  <a:srgbClr val="FF0000"/>
                </a:solidFill>
              </a:rPr>
              <a:t> : </a:t>
            </a:r>
            <a:r>
              <a:rPr lang="en-US" sz="2400" b="1" i="1" dirty="0">
                <a:solidFill>
                  <a:srgbClr val="FF0000"/>
                </a:solidFill>
              </a:rPr>
              <a:t>(SGK/150)</a:t>
            </a:r>
            <a:endParaRPr lang="en-US" sz="2400" b="1" dirty="0">
              <a:solidFill>
                <a:srgbClr val="FF0000"/>
              </a:solidFill>
            </a:endParaRPr>
          </a:p>
          <a:p>
            <a:pPr algn="just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96020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Viết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thời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đầu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cuộc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chiến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chống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Mỹ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In </a:t>
            </a:r>
            <a:r>
              <a:rPr lang="en-US" sz="2400" dirty="0" err="1" smtClean="0">
                <a:solidFill>
                  <a:srgbClr val="000000"/>
                </a:solidFill>
              </a:rPr>
              <a:t>lần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đầu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tập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thơ</a:t>
            </a:r>
            <a:r>
              <a:rPr lang="en-US" sz="2400" dirty="0" smtClean="0">
                <a:solidFill>
                  <a:srgbClr val="000000"/>
                </a:solidFill>
              </a:rPr>
              <a:t> “</a:t>
            </a:r>
            <a:r>
              <a:rPr lang="en-US" sz="2400" dirty="0" err="1" smtClean="0">
                <a:solidFill>
                  <a:srgbClr val="000000"/>
                </a:solidFill>
              </a:rPr>
              <a:t>Hoa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dọc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chiến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hào</a:t>
            </a:r>
            <a:r>
              <a:rPr lang="en-US" sz="2400" dirty="0" smtClean="0">
                <a:solidFill>
                  <a:srgbClr val="000000"/>
                </a:solidFill>
              </a:rPr>
              <a:t>”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02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85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85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ltGray">
          <a:xfrm>
            <a:off x="3114675" y="3059112"/>
            <a:ext cx="4122738" cy="10033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3101975" y="4222750"/>
            <a:ext cx="4114800" cy="9715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3079750" y="5287962"/>
            <a:ext cx="4137025" cy="9826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gray">
          <a:xfrm>
            <a:off x="3792537" y="3124200"/>
            <a:ext cx="527021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00"/>
                </a:solidFill>
                <a:cs typeface="Arial" charset="0"/>
              </a:rPr>
              <a:t>Khổ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 1 : 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</a:rPr>
              <a:t>Tiếng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</a:rPr>
              <a:t>gà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00"/>
                </a:solidFill>
                <a:cs typeface="Arial" charset="0"/>
              </a:rPr>
              <a:t>trên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</a:rPr>
              <a:t>đường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</a:rPr>
              <a:t>hành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</a:rPr>
              <a:t>quân</a:t>
            </a:r>
            <a:endParaRPr lang="en-US" sz="2000" b="1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3222625" y="3411537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3230563" y="4476750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3221038" y="5591175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996950" y="5057775"/>
            <a:ext cx="2238375" cy="1330325"/>
            <a:chOff x="471" y="272"/>
            <a:chExt cx="1161" cy="1539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996950" y="3983037"/>
            <a:ext cx="2238375" cy="1330325"/>
            <a:chOff x="471" y="272"/>
            <a:chExt cx="1161" cy="1539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996950" y="2895600"/>
            <a:ext cx="2238375" cy="1330325"/>
            <a:chOff x="471" y="272"/>
            <a:chExt cx="1161" cy="1539"/>
          </a:xfrm>
        </p:grpSpPr>
        <p:sp>
          <p:nvSpPr>
            <p:cNvPr id="20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Text Box 22"/>
          <p:cNvSpPr txBox="1">
            <a:spLocks noChangeArrowheads="1"/>
          </p:cNvSpPr>
          <p:nvPr/>
        </p:nvSpPr>
        <p:spPr bwMode="black">
          <a:xfrm>
            <a:off x="1066800" y="3352800"/>
            <a:ext cx="2074863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01</a:t>
            </a:r>
            <a:endParaRPr lang="en-US" sz="4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black">
          <a:xfrm>
            <a:off x="1066800" y="4495800"/>
            <a:ext cx="2074863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02</a:t>
            </a:r>
            <a:endParaRPr lang="en-US" sz="4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black">
          <a:xfrm>
            <a:off x="1066800" y="5540514"/>
            <a:ext cx="2074863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03</a:t>
            </a:r>
            <a:endParaRPr lang="en-US" sz="4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7575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* LƯU Ý 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9749" y="13716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A. </a:t>
            </a:r>
            <a:r>
              <a:rPr lang="en-US" sz="2400" dirty="0" err="1" smtClean="0">
                <a:solidFill>
                  <a:srgbClr val="000000"/>
                </a:solidFill>
              </a:rPr>
              <a:t>Thể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thơ</a:t>
            </a:r>
            <a:r>
              <a:rPr lang="en-US" sz="2400" dirty="0" smtClean="0">
                <a:solidFill>
                  <a:srgbClr val="000000"/>
                </a:solidFill>
              </a:rPr>
              <a:t> : 05 </a:t>
            </a:r>
            <a:r>
              <a:rPr lang="en-US" sz="2400" dirty="0" err="1" smtClean="0">
                <a:solidFill>
                  <a:srgbClr val="000000"/>
                </a:solidFill>
              </a:rPr>
              <a:t>chữ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9749" y="183326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B. </a:t>
            </a:r>
            <a:r>
              <a:rPr lang="en-US" sz="2400" dirty="0" err="1" smtClean="0">
                <a:solidFill>
                  <a:srgbClr val="000000"/>
                </a:solidFill>
              </a:rPr>
              <a:t>Mạch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cảm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xúc</a:t>
            </a:r>
            <a:r>
              <a:rPr lang="en-US" sz="2400" dirty="0" smtClean="0">
                <a:solidFill>
                  <a:srgbClr val="000000"/>
                </a:solidFill>
              </a:rPr>
              <a:t> : </a:t>
            </a:r>
            <a:r>
              <a:rPr lang="en-US" sz="2400" dirty="0" err="1" smtClean="0">
                <a:solidFill>
                  <a:srgbClr val="000000"/>
                </a:solidFill>
              </a:rPr>
              <a:t>hiện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tại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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quá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khứ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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hiện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tại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749" y="229493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C. </a:t>
            </a:r>
            <a:r>
              <a:rPr lang="en-US" sz="2400" dirty="0" err="1" smtClean="0">
                <a:solidFill>
                  <a:srgbClr val="000000"/>
                </a:solidFill>
              </a:rPr>
              <a:t>Bố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 : 03 </a:t>
            </a:r>
            <a:r>
              <a:rPr lang="en-US" sz="2400" dirty="0" err="1" smtClean="0">
                <a:solidFill>
                  <a:srgbClr val="000000"/>
                </a:solidFill>
              </a:rPr>
              <a:t>phần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gray">
          <a:xfrm>
            <a:off x="3792538" y="4277638"/>
            <a:ext cx="527021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00"/>
                </a:solidFill>
                <a:cs typeface="Arial" charset="0"/>
              </a:rPr>
              <a:t>Khổ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 2 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 6 : 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Tiếng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gà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gợi</a:t>
            </a:r>
            <a:endParaRPr lang="en-US" sz="2000" b="1" dirty="0" smtClean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  <a:p>
            <a:pPr algn="l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những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kỷ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niệm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tuổi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thơ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gray">
          <a:xfrm>
            <a:off x="3772622" y="5360360"/>
            <a:ext cx="527021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00"/>
                </a:solidFill>
                <a:cs typeface="Arial" charset="0"/>
              </a:rPr>
              <a:t>Khổ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 7 + 8 : 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</a:rPr>
              <a:t>Tiếng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</a:rPr>
              <a:t>gà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</a:rPr>
              <a:t>gợi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00"/>
                </a:solidFill>
                <a:cs typeface="Arial" charset="0"/>
              </a:rPr>
              <a:t>những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</a:rPr>
              <a:t>suy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</a:rPr>
              <a:t>tư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04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0" grpId="0" animBg="1"/>
      <p:bldP spid="11" grpId="0" animBg="1"/>
      <p:bldP spid="12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4745" y="228600"/>
            <a:ext cx="7848600" cy="762000"/>
            <a:chOff x="336" y="1735"/>
            <a:chExt cx="4806" cy="294"/>
          </a:xfrm>
        </p:grpSpPr>
        <p:sp>
          <p:nvSpPr>
            <p:cNvPr id="5" name="AutoShape 1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635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2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2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2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244151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</a:rPr>
              <a:t>3. </a:t>
            </a:r>
            <a:r>
              <a:rPr lang="en-US" sz="2400" b="1" dirty="0" err="1" smtClean="0">
                <a:solidFill>
                  <a:srgbClr val="000000"/>
                </a:solidFill>
              </a:rPr>
              <a:t>Phân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tích</a:t>
            </a:r>
            <a:r>
              <a:rPr lang="en-US" sz="2400" b="1" dirty="0" smtClean="0">
                <a:solidFill>
                  <a:srgbClr val="000000"/>
                </a:solidFill>
              </a:rPr>
              <a:t> :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  a. </a:t>
            </a:r>
            <a:r>
              <a:rPr lang="en-US" sz="2400" b="1" dirty="0" err="1" smtClean="0">
                <a:solidFill>
                  <a:srgbClr val="000000"/>
                </a:solidFill>
              </a:rPr>
              <a:t>Tiếng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gà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trên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đường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hành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quân</a:t>
            </a:r>
            <a:r>
              <a:rPr lang="en-US" sz="2400" b="1" dirty="0" smtClean="0">
                <a:solidFill>
                  <a:srgbClr val="000000"/>
                </a:solidFill>
              </a:rPr>
              <a:t> (</a:t>
            </a:r>
            <a:r>
              <a:rPr lang="en-US" sz="2400" b="1" dirty="0" err="1" smtClean="0">
                <a:solidFill>
                  <a:srgbClr val="000000"/>
                </a:solidFill>
              </a:rPr>
              <a:t>Khổ</a:t>
            </a:r>
            <a:r>
              <a:rPr lang="en-US" sz="2400" b="1" dirty="0" smtClean="0">
                <a:solidFill>
                  <a:srgbClr val="000000"/>
                </a:solidFill>
              </a:rPr>
              <a:t> 1)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219200"/>
            <a:ext cx="4381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Trên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đường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hành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quân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xa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Dừng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bên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xóm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nhỏ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Tiếng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nhảy</a:t>
            </a:r>
            <a:r>
              <a:rPr lang="en-US" sz="2400" dirty="0" smtClean="0">
                <a:solidFill>
                  <a:srgbClr val="000000"/>
                </a:solidFill>
              </a:rPr>
              <a:t> ổ :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“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… 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tác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 ta”</a:t>
            </a: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xao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động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nắng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trưa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bàn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đỡ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mỏi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gọi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về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tuổi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thơ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2.bp.blogspot.com/-j3RktKQoXrM/U5XPXki04fI/AAAAAAAAC8E/ANbB3c6MAPg/s1600/tranh-tieng-ga-tru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r="8911"/>
          <a:stretch/>
        </p:blipFill>
        <p:spPr bwMode="auto">
          <a:xfrm>
            <a:off x="5181600" y="1295400"/>
            <a:ext cx="2821568" cy="25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" y="4191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.: </a:t>
            </a:r>
            <a:r>
              <a:rPr lang="en-US" sz="2400" dirty="0" err="1" smtClean="0">
                <a:solidFill>
                  <a:srgbClr val="000000"/>
                </a:solidFill>
              </a:rPr>
              <a:t>Tiếng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trưa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vang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lên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thời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hoàn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cảnh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nào</a:t>
            </a:r>
            <a:r>
              <a:rPr lang="en-US" sz="2400" dirty="0" smtClean="0">
                <a:solidFill>
                  <a:srgbClr val="000000"/>
                </a:solidFill>
              </a:rPr>
              <a:t> 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7190" y="1208544"/>
            <a:ext cx="4381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quân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xa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Dừng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xóm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nhỏ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Tiếng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nhảy</a:t>
            </a:r>
            <a:r>
              <a:rPr lang="en-US" sz="2400" dirty="0" smtClean="0">
                <a:solidFill>
                  <a:srgbClr val="000000"/>
                </a:solidFill>
              </a:rPr>
              <a:t> ổ :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“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… 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tác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 ta”</a:t>
            </a: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xao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động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nắng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trưa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bàn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đỡ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mỏi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gọi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về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tuổi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thơ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652665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.: </a:t>
            </a:r>
            <a:r>
              <a:rPr lang="en-US" sz="2400" dirty="0" err="1" smtClean="0">
                <a:solidFill>
                  <a:srgbClr val="000000"/>
                </a:solidFill>
              </a:rPr>
              <a:t>Vì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sao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nhiều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âm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thanh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làng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quê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tác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giả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chỉ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rung </a:t>
            </a:r>
            <a:r>
              <a:rPr lang="en-US" sz="2400" dirty="0" err="1" smtClean="0">
                <a:solidFill>
                  <a:srgbClr val="000000"/>
                </a:solidFill>
              </a:rPr>
              <a:t>động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trước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tiếng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gáy</a:t>
            </a:r>
            <a:r>
              <a:rPr lang="en-US" sz="2400" dirty="0" smtClean="0">
                <a:solidFill>
                  <a:srgbClr val="000000"/>
                </a:solidFill>
              </a:rPr>
              <a:t> ?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60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  <p:bldP spid="12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493837"/>
            <a:ext cx="8229600" cy="4525963"/>
          </a:xfrm>
        </p:spPr>
        <p:txBody>
          <a:bodyPr/>
          <a:lstStyle/>
          <a:p>
            <a:pPr marL="514350" indent="-514350" algn="just">
              <a:buFont typeface="Arial" charset="0"/>
              <a:buAutoNum type="alphaUcPeriod"/>
            </a:pPr>
            <a:r>
              <a:rPr lang="en-US" b="1" dirty="0" err="1" smtClean="0">
                <a:solidFill>
                  <a:srgbClr val="0070C0"/>
                </a:solidFill>
              </a:rPr>
              <a:t>Tiếng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gà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là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âm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thanh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quen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thuộc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của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làng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quê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  <a:r>
              <a:rPr lang="en-US" b="1" dirty="0" err="1" smtClean="0"/>
              <a:t>Buổi</a:t>
            </a:r>
            <a:r>
              <a:rPr lang="en-US" b="1" dirty="0" smtClean="0"/>
              <a:t> </a:t>
            </a:r>
            <a:r>
              <a:rPr lang="en-US" b="1" dirty="0" err="1" smtClean="0"/>
              <a:t>trưa</a:t>
            </a:r>
            <a:r>
              <a:rPr lang="en-US" b="1" dirty="0" smtClean="0"/>
              <a:t> </a:t>
            </a:r>
            <a:r>
              <a:rPr lang="en-US" b="1" dirty="0" err="1" smtClean="0"/>
              <a:t>vắng</a:t>
            </a:r>
            <a:r>
              <a:rPr lang="en-US" b="1" dirty="0" smtClean="0"/>
              <a:t> </a:t>
            </a:r>
            <a:r>
              <a:rPr lang="en-US" b="1" dirty="0" err="1" smtClean="0"/>
              <a:t>vẻ</a:t>
            </a:r>
            <a:r>
              <a:rPr lang="en-US" b="1" dirty="0" smtClean="0"/>
              <a:t> </a:t>
            </a:r>
            <a:r>
              <a:rPr lang="en-US" b="1" dirty="0" err="1" smtClean="0"/>
              <a:t>càng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âm</a:t>
            </a:r>
            <a:r>
              <a:rPr lang="en-US" b="1" dirty="0" smtClean="0"/>
              <a:t> </a:t>
            </a:r>
            <a:r>
              <a:rPr lang="en-US" b="1" dirty="0" err="1" smtClean="0"/>
              <a:t>thanh</a:t>
            </a:r>
            <a:r>
              <a:rPr lang="en-US" b="1" dirty="0" smtClean="0"/>
              <a:t> </a:t>
            </a:r>
            <a:r>
              <a:rPr lang="en-US" b="1" dirty="0" err="1" smtClean="0"/>
              <a:t>ấy</a:t>
            </a:r>
            <a:r>
              <a:rPr lang="en-US" b="1" dirty="0" smtClean="0"/>
              <a:t> </a:t>
            </a:r>
            <a:r>
              <a:rPr lang="en-US" b="1" dirty="0" err="1" smtClean="0"/>
              <a:t>thêm</a:t>
            </a:r>
            <a:r>
              <a:rPr lang="en-US" b="1" dirty="0" smtClean="0"/>
              <a:t> </a:t>
            </a:r>
            <a:r>
              <a:rPr lang="en-US" b="1" dirty="0" err="1" smtClean="0"/>
              <a:t>vang</a:t>
            </a:r>
            <a:r>
              <a:rPr lang="en-US" b="1" dirty="0" smtClean="0"/>
              <a:t> </a:t>
            </a:r>
            <a:r>
              <a:rPr lang="en-US" b="1" dirty="0" err="1" smtClean="0"/>
              <a:t>vọng</a:t>
            </a:r>
            <a:r>
              <a:rPr lang="en-US" b="1" dirty="0" smtClean="0"/>
              <a:t>.</a:t>
            </a:r>
          </a:p>
          <a:p>
            <a:pPr marL="514350" indent="-514350" algn="just">
              <a:buFont typeface="Arial" charset="0"/>
              <a:buAutoNum type="alphaUcPeriod"/>
            </a:pPr>
            <a:r>
              <a:rPr lang="en-US" b="1" dirty="0" err="1" smtClean="0"/>
              <a:t>Tiếng</a:t>
            </a:r>
            <a:r>
              <a:rPr lang="en-US" b="1" dirty="0" smtClean="0"/>
              <a:t> </a:t>
            </a:r>
            <a:r>
              <a:rPr lang="en-US" b="1" dirty="0" err="1" smtClean="0"/>
              <a:t>gà</a:t>
            </a:r>
            <a:r>
              <a:rPr lang="en-US" b="1" dirty="0" smtClean="0"/>
              <a:t> </a:t>
            </a:r>
            <a:r>
              <a:rPr lang="en-US" b="1" dirty="0" err="1" smtClean="0"/>
              <a:t>trưa</a:t>
            </a:r>
            <a:r>
              <a:rPr lang="en-US" b="1" dirty="0" smtClean="0"/>
              <a:t> </a:t>
            </a:r>
            <a:r>
              <a:rPr lang="en-US" b="1" dirty="0" err="1" smtClean="0"/>
              <a:t>đem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</a:t>
            </a:r>
            <a:r>
              <a:rPr lang="en-US" b="1" dirty="0" err="1" smtClean="0"/>
              <a:t>niềm</a:t>
            </a:r>
            <a:r>
              <a:rPr lang="en-US" b="1" dirty="0" smtClean="0"/>
              <a:t> </a:t>
            </a:r>
            <a:r>
              <a:rPr lang="en-US" b="1" dirty="0" err="1" smtClean="0"/>
              <a:t>vui</a:t>
            </a:r>
            <a:r>
              <a:rPr lang="en-US" b="1" dirty="0" smtClean="0"/>
              <a:t>, </a:t>
            </a:r>
            <a:r>
              <a:rPr lang="en-US" b="1" dirty="0" err="1" smtClean="0"/>
              <a:t>nó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là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biểu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hiện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của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cuộc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sống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thanh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bình</a:t>
            </a:r>
            <a:r>
              <a:rPr lang="en-US" b="1" dirty="0" smtClean="0"/>
              <a:t>.</a:t>
            </a:r>
          </a:p>
          <a:p>
            <a:pPr marL="514350" indent="-514350" algn="just">
              <a:buFont typeface="Arial" charset="0"/>
              <a:buAutoNum type="alphaUcPeriod"/>
            </a:pPr>
            <a:r>
              <a:rPr lang="en-US" b="1" dirty="0" err="1" smtClean="0"/>
              <a:t>Tiếng</a:t>
            </a:r>
            <a:r>
              <a:rPr lang="en-US" b="1" dirty="0" smtClean="0"/>
              <a:t> </a:t>
            </a:r>
            <a:r>
              <a:rPr lang="en-US" b="1" dirty="0" err="1" smtClean="0"/>
              <a:t>gà</a:t>
            </a:r>
            <a:r>
              <a:rPr lang="en-US" b="1" dirty="0" smtClean="0"/>
              <a:t> </a:t>
            </a:r>
            <a:r>
              <a:rPr lang="en-US" b="1" dirty="0" err="1" smtClean="0"/>
              <a:t>thường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gắn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bó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thân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thiết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với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kí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ức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tuổi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thơ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của</a:t>
            </a:r>
            <a:r>
              <a:rPr lang="en-US" b="1" dirty="0" smtClean="0">
                <a:solidFill>
                  <a:srgbClr val="0070C0"/>
                </a:solidFill>
              </a:rPr>
              <a:t> con </a:t>
            </a:r>
            <a:r>
              <a:rPr lang="en-US" b="1" dirty="0" err="1" smtClean="0">
                <a:solidFill>
                  <a:srgbClr val="0070C0"/>
                </a:solidFill>
              </a:rPr>
              <a:t>người</a:t>
            </a:r>
            <a:r>
              <a:rPr lang="en-US" b="1" dirty="0" smtClean="0"/>
              <a:t>.</a:t>
            </a:r>
          </a:p>
          <a:p>
            <a:pPr marL="514350" indent="-514350" algn="just">
              <a:buFont typeface="Arial" charset="0"/>
              <a:buNone/>
            </a:pPr>
            <a:r>
              <a:rPr lang="en-US" b="1" dirty="0" smtClean="0"/>
              <a:t>D. </a:t>
            </a:r>
            <a:r>
              <a:rPr lang="en-US" b="1" dirty="0" err="1" smtClean="0"/>
              <a:t>Đó</a:t>
            </a:r>
            <a:r>
              <a:rPr lang="en-US" b="1" dirty="0" smtClean="0"/>
              <a:t> </a:t>
            </a:r>
            <a:r>
              <a:rPr lang="en-US" b="1" dirty="0" err="1" smtClean="0"/>
              <a:t>là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tiếng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gà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gọi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ngày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mới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đến</a:t>
            </a:r>
            <a:r>
              <a:rPr lang="en-US" b="1" dirty="0" smtClean="0"/>
              <a:t>. 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1570037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" y="42672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" y="28956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Action Button: Forward or Next 8">
            <a:hlinkClick r:id="rId2" action="ppaction://hlinksldjump" highlightClick="1"/>
          </p:cNvPr>
          <p:cNvSpPr/>
          <p:nvPr/>
        </p:nvSpPr>
        <p:spPr bwMode="auto">
          <a:xfrm>
            <a:off x="4191000" y="59436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0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4745" y="228600"/>
            <a:ext cx="7848600" cy="762000"/>
            <a:chOff x="336" y="1735"/>
            <a:chExt cx="4806" cy="294"/>
          </a:xfrm>
        </p:grpSpPr>
        <p:sp>
          <p:nvSpPr>
            <p:cNvPr id="5" name="AutoShape 1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635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2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2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2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244151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</a:rPr>
              <a:t>3. </a:t>
            </a:r>
            <a:r>
              <a:rPr lang="en-US" sz="2400" b="1" dirty="0" err="1" smtClean="0">
                <a:solidFill>
                  <a:srgbClr val="000000"/>
                </a:solidFill>
              </a:rPr>
              <a:t>Phân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tích</a:t>
            </a:r>
            <a:r>
              <a:rPr lang="en-US" sz="2400" b="1" dirty="0" smtClean="0">
                <a:solidFill>
                  <a:srgbClr val="000000"/>
                </a:solidFill>
              </a:rPr>
              <a:t> :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  a. </a:t>
            </a:r>
            <a:r>
              <a:rPr lang="en-US" sz="2400" b="1" dirty="0" err="1" smtClean="0">
                <a:solidFill>
                  <a:srgbClr val="000000"/>
                </a:solidFill>
              </a:rPr>
              <a:t>Tiếng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gà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trên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đường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hành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quân</a:t>
            </a:r>
            <a:r>
              <a:rPr lang="en-US" sz="2400" b="1" dirty="0" smtClean="0">
                <a:solidFill>
                  <a:srgbClr val="000000"/>
                </a:solidFill>
              </a:rPr>
              <a:t> (</a:t>
            </a:r>
            <a:r>
              <a:rPr lang="en-US" sz="2400" b="1" dirty="0" err="1" smtClean="0">
                <a:solidFill>
                  <a:srgbClr val="000000"/>
                </a:solidFill>
              </a:rPr>
              <a:t>Khổ</a:t>
            </a:r>
            <a:r>
              <a:rPr lang="en-US" sz="2400" b="1" dirty="0" smtClean="0">
                <a:solidFill>
                  <a:srgbClr val="000000"/>
                </a:solidFill>
              </a:rPr>
              <a:t> 1)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219200"/>
            <a:ext cx="4381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Trên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đường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hành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quân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xa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Dừng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bên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xóm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nhỏ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Tiếng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nhảy</a:t>
            </a:r>
            <a:r>
              <a:rPr lang="en-US" sz="2400" dirty="0" smtClean="0">
                <a:solidFill>
                  <a:srgbClr val="000000"/>
                </a:solidFill>
              </a:rPr>
              <a:t> ổ :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“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… 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tác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 ta”</a:t>
            </a: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xao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động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nắng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trưa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bàn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đỡ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mỏi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gọi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về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tuổi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thơ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2.bp.blogspot.com/-j3RktKQoXrM/U5XPXki04fI/AAAAAAAAC8E/ANbB3c6MAPg/s1600/tranh-tieng-ga-tru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r="8911"/>
          <a:stretch/>
        </p:blipFill>
        <p:spPr bwMode="auto">
          <a:xfrm>
            <a:off x="5181600" y="1295400"/>
            <a:ext cx="2821568" cy="25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" y="41910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</a:rPr>
              <a:t>Thời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điểm</a:t>
            </a:r>
            <a:r>
              <a:rPr lang="en-US" sz="2400" dirty="0" smtClean="0">
                <a:solidFill>
                  <a:srgbClr val="000000"/>
                </a:solidFill>
              </a:rPr>
              <a:t> : </a:t>
            </a:r>
            <a:r>
              <a:rPr lang="en-US" sz="2400" dirty="0" err="1" smtClean="0">
                <a:solidFill>
                  <a:srgbClr val="000000"/>
                </a:solidFill>
              </a:rPr>
              <a:t>trưa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nắng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</a:rPr>
              <a:t>Hoàn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cảnh</a:t>
            </a:r>
            <a:r>
              <a:rPr lang="en-US" sz="2400" dirty="0" smtClean="0">
                <a:solidFill>
                  <a:srgbClr val="000000"/>
                </a:solidFill>
              </a:rPr>
              <a:t> : </a:t>
            </a:r>
            <a:r>
              <a:rPr lang="en-US" sz="2400" dirty="0" err="1" smtClean="0">
                <a:solidFill>
                  <a:srgbClr val="000000"/>
                </a:solidFill>
              </a:rPr>
              <a:t>trên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đường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hành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quân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xa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anh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chiến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sĩ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dừng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bước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tại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xóm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lắng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tiếng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gáy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</a:rPr>
              <a:t>Anh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ấn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tượng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với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tiếng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gáy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vì</a:t>
            </a:r>
            <a:r>
              <a:rPr lang="en-US" sz="2400" dirty="0" smtClean="0">
                <a:solidFill>
                  <a:srgbClr val="000000"/>
                </a:solidFill>
              </a:rPr>
              <a:t> :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7190" y="1208544"/>
            <a:ext cx="4381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quân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xa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Dừng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xóm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nhỏ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Tiếng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nhảy</a:t>
            </a:r>
            <a:r>
              <a:rPr lang="en-US" sz="2400" dirty="0" smtClean="0">
                <a:solidFill>
                  <a:srgbClr val="000000"/>
                </a:solidFill>
              </a:rPr>
              <a:t> ổ :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</a:rPr>
              <a:t>“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… 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tác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cục</a:t>
            </a:r>
            <a:r>
              <a:rPr lang="en-US" sz="2400" dirty="0" smtClean="0">
                <a:solidFill>
                  <a:srgbClr val="000000"/>
                </a:solidFill>
              </a:rPr>
              <a:t> ta”</a:t>
            </a: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xao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động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nắng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trưa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bàn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đỡ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mỏi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gọi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về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tuổi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thơ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 bwMode="auto">
          <a:xfrm>
            <a:off x="5238750" y="5379660"/>
            <a:ext cx="419100" cy="381000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578TGp_CleanCity_light_ani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578TGp_CleanCity_light_ani</Template>
  <TotalTime>408</TotalTime>
  <Words>1998</Words>
  <Application>Microsoft Office PowerPoint</Application>
  <PresentationFormat>On-screen Show (4:3)</PresentationFormat>
  <Paragraphs>297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578TGp_CleanCity_light_ani</vt:lpstr>
      <vt:lpstr>TẬP LÀM VĂN  PHÁT BIỂU CẢM NGHĨ VỀ TIẾNG GÀ TRƯA</vt:lpstr>
      <vt:lpstr>PowerPoint Presentation</vt:lpstr>
      <vt:lpstr>DÀN BÀI CHUNG</vt:lpstr>
      <vt:lpstr>DÀN BÀI CHUNG</vt:lpstr>
      <vt:lpstr>DÀN BÀI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CỦNG CỐ</vt:lpstr>
      <vt:lpstr>Thank You!</vt:lpstr>
    </vt:vector>
  </TitlesOfParts>
  <Company>TTDV - Cholimex MEI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 PowerTemplate</dc:title>
  <dc:creator>Home</dc:creator>
  <cp:lastModifiedBy>hp</cp:lastModifiedBy>
  <cp:revision>107</cp:revision>
  <dcterms:created xsi:type="dcterms:W3CDTF">2014-11-04T04:23:00Z</dcterms:created>
  <dcterms:modified xsi:type="dcterms:W3CDTF">2014-11-18T01:52:37Z</dcterms:modified>
</cp:coreProperties>
</file>